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702" r:id="rId5"/>
    <p:sldMasterId id="2147483674" r:id="rId6"/>
    <p:sldMasterId id="2147483677" r:id="rId7"/>
  </p:sldMasterIdLst>
  <p:notesMasterIdLst>
    <p:notesMasterId r:id="rId23"/>
  </p:notesMasterIdLst>
  <p:sldIdLst>
    <p:sldId id="418" r:id="rId8"/>
    <p:sldId id="1062" r:id="rId9"/>
    <p:sldId id="506" r:id="rId10"/>
    <p:sldId id="1064" r:id="rId11"/>
    <p:sldId id="1065" r:id="rId12"/>
    <p:sldId id="1066" r:id="rId13"/>
    <p:sldId id="1073" r:id="rId14"/>
    <p:sldId id="1068" r:id="rId15"/>
    <p:sldId id="1074" r:id="rId16"/>
    <p:sldId id="1072" r:id="rId17"/>
    <p:sldId id="1070" r:id="rId18"/>
    <p:sldId id="324" r:id="rId19"/>
    <p:sldId id="1076" r:id="rId20"/>
    <p:sldId id="1078" r:id="rId21"/>
    <p:sldId id="1077" r:id="rId22"/>
  </p:sldIdLst>
  <p:sldSz cx="9906000" cy="6858000" type="A4"/>
  <p:notesSz cx="6858000" cy="9144000"/>
  <p:defaultTextStyle>
    <a:defPPr>
      <a:defRPr lang="uk-UA"/>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5"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A97912-508E-FC32-C304-0788F88D7AF4}" name="veronique.bocken@minsoc.fed.be" initials="ve" userId="S::urn:spo:guest#veronique.bocken@minsoc.fed.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5"/>
    <a:srgbClr val="000000"/>
    <a:srgbClr val="756A65"/>
    <a:srgbClr val="D9D9D9"/>
    <a:srgbClr val="80234A"/>
    <a:srgbClr val="DDDDDD"/>
    <a:srgbClr val="FFFFFF"/>
    <a:srgbClr val="EBE6D9"/>
    <a:srgbClr val="BDAB7F"/>
    <a:srgbClr val="E7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74D26-B9F8-41D6-A4B0-2D80F0722F28}" v="2" dt="2024-09-11T11:42:36.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406" y="62"/>
      </p:cViewPr>
      <p:guideLst>
        <p:guide orient="horz" pos="186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cken Véronique" userId="be84650b-cc98-4a2a-bb61-dc9cb773040b" providerId="ADAL" clId="{CEE74D26-B9F8-41D6-A4B0-2D80F0722F28}"/>
    <pc:docChg chg="custSel modSld">
      <pc:chgData name="Bocken Véronique" userId="be84650b-cc98-4a2a-bb61-dc9cb773040b" providerId="ADAL" clId="{CEE74D26-B9F8-41D6-A4B0-2D80F0722F28}" dt="2024-09-11T12:10:28.522" v="689" actId="1076"/>
      <pc:docMkLst>
        <pc:docMk/>
      </pc:docMkLst>
      <pc:sldChg chg="modSp mod modNotesTx">
        <pc:chgData name="Bocken Véronique" userId="be84650b-cc98-4a2a-bb61-dc9cb773040b" providerId="ADAL" clId="{CEE74D26-B9F8-41D6-A4B0-2D80F0722F28}" dt="2024-09-11T11:44:54.415" v="150" actId="20577"/>
        <pc:sldMkLst>
          <pc:docMk/>
          <pc:sldMk cId="1266591933" sldId="1068"/>
        </pc:sldMkLst>
        <pc:spChg chg="mod">
          <ac:chgData name="Bocken Véronique" userId="be84650b-cc98-4a2a-bb61-dc9cb773040b" providerId="ADAL" clId="{CEE74D26-B9F8-41D6-A4B0-2D80F0722F28}" dt="2024-09-11T11:44:32.784" v="149" actId="1076"/>
          <ac:spMkLst>
            <pc:docMk/>
            <pc:sldMk cId="1266591933" sldId="1068"/>
            <ac:spMk id="8" creationId="{A78D741A-34C4-5602-524C-5E7B20A4FFA1}"/>
          </ac:spMkLst>
        </pc:spChg>
      </pc:sldChg>
      <pc:sldChg chg="modNotesTx">
        <pc:chgData name="Bocken Véronique" userId="be84650b-cc98-4a2a-bb61-dc9cb773040b" providerId="ADAL" clId="{CEE74D26-B9F8-41D6-A4B0-2D80F0722F28}" dt="2024-09-11T11:41:16.917" v="0" actId="20577"/>
        <pc:sldMkLst>
          <pc:docMk/>
          <pc:sldMk cId="1624873246" sldId="1073"/>
        </pc:sldMkLst>
      </pc:sldChg>
      <pc:sldChg chg="modSp mod">
        <pc:chgData name="Bocken Véronique" userId="be84650b-cc98-4a2a-bb61-dc9cb773040b" providerId="ADAL" clId="{CEE74D26-B9F8-41D6-A4B0-2D80F0722F28}" dt="2024-09-11T11:45:29.101" v="183" actId="20577"/>
        <pc:sldMkLst>
          <pc:docMk/>
          <pc:sldMk cId="546261001" sldId="1074"/>
        </pc:sldMkLst>
        <pc:spChg chg="mod">
          <ac:chgData name="Bocken Véronique" userId="be84650b-cc98-4a2a-bb61-dc9cb773040b" providerId="ADAL" clId="{CEE74D26-B9F8-41D6-A4B0-2D80F0722F28}" dt="2024-09-11T11:45:29.101" v="183" actId="20577"/>
          <ac:spMkLst>
            <pc:docMk/>
            <pc:sldMk cId="546261001" sldId="1074"/>
            <ac:spMk id="12" creationId="{5D6D6338-11C5-D0EA-D36C-94D720E630F5}"/>
          </ac:spMkLst>
        </pc:spChg>
      </pc:sldChg>
      <pc:sldChg chg="modSp mod">
        <pc:chgData name="Bocken Véronique" userId="be84650b-cc98-4a2a-bb61-dc9cb773040b" providerId="ADAL" clId="{CEE74D26-B9F8-41D6-A4B0-2D80F0722F28}" dt="2024-09-11T11:50:04.585" v="538" actId="20577"/>
        <pc:sldMkLst>
          <pc:docMk/>
          <pc:sldMk cId="1530688296" sldId="1076"/>
        </pc:sldMkLst>
        <pc:spChg chg="mod">
          <ac:chgData name="Bocken Véronique" userId="be84650b-cc98-4a2a-bb61-dc9cb773040b" providerId="ADAL" clId="{CEE74D26-B9F8-41D6-A4B0-2D80F0722F28}" dt="2024-09-11T11:50:04.585" v="538" actId="20577"/>
          <ac:spMkLst>
            <pc:docMk/>
            <pc:sldMk cId="1530688296" sldId="1076"/>
            <ac:spMk id="4" creationId="{9DDD9220-2933-C182-9BB8-C5A2422E17A9}"/>
          </ac:spMkLst>
        </pc:spChg>
      </pc:sldChg>
      <pc:sldChg chg="modSp mod">
        <pc:chgData name="Bocken Véronique" userId="be84650b-cc98-4a2a-bb61-dc9cb773040b" providerId="ADAL" clId="{CEE74D26-B9F8-41D6-A4B0-2D80F0722F28}" dt="2024-09-11T12:10:28.522" v="689" actId="1076"/>
        <pc:sldMkLst>
          <pc:docMk/>
          <pc:sldMk cId="850919550" sldId="1078"/>
        </pc:sldMkLst>
        <pc:spChg chg="mod">
          <ac:chgData name="Bocken Véronique" userId="be84650b-cc98-4a2a-bb61-dc9cb773040b" providerId="ADAL" clId="{CEE74D26-B9F8-41D6-A4B0-2D80F0722F28}" dt="2024-09-11T12:08:29.879" v="688" actId="20577"/>
          <ac:spMkLst>
            <pc:docMk/>
            <pc:sldMk cId="850919550" sldId="1078"/>
            <ac:spMk id="4" creationId="{9DDD9220-2933-C182-9BB8-C5A2422E17A9}"/>
          </ac:spMkLst>
        </pc:spChg>
        <pc:spChg chg="mod">
          <ac:chgData name="Bocken Véronique" userId="be84650b-cc98-4a2a-bb61-dc9cb773040b" providerId="ADAL" clId="{CEE74D26-B9F8-41D6-A4B0-2D80F0722F28}" dt="2024-09-11T12:10:28.522" v="689" actId="1076"/>
          <ac:spMkLst>
            <pc:docMk/>
            <pc:sldMk cId="850919550" sldId="1078"/>
            <ac:spMk id="5" creationId="{CA2B4473-4C07-CD72-09EA-E7EA7BE42D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11.09.2024</a:t>
            </a:fld>
            <a:endParaRPr lang="uk-UA"/>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536387" rtl="0" eaLnBrk="1" latinLnBrk="0" hangingPunct="1">
      <a:defRPr sz="704" kern="1200">
        <a:solidFill>
          <a:schemeClr val="tx1"/>
        </a:solidFill>
        <a:latin typeface="+mn-lt"/>
        <a:ea typeface="+mn-ea"/>
        <a:cs typeface="+mn-cs"/>
      </a:defRPr>
    </a:lvl1pPr>
    <a:lvl2pPr marL="268194" algn="l" defTabSz="536387" rtl="0" eaLnBrk="1" latinLnBrk="0" hangingPunct="1">
      <a:defRPr sz="704" kern="1200">
        <a:solidFill>
          <a:schemeClr val="tx1"/>
        </a:solidFill>
        <a:latin typeface="+mn-lt"/>
        <a:ea typeface="+mn-ea"/>
        <a:cs typeface="+mn-cs"/>
      </a:defRPr>
    </a:lvl2pPr>
    <a:lvl3pPr marL="536387" algn="l" defTabSz="536387" rtl="0" eaLnBrk="1" latinLnBrk="0" hangingPunct="1">
      <a:defRPr sz="704" kern="1200">
        <a:solidFill>
          <a:schemeClr val="tx1"/>
        </a:solidFill>
        <a:latin typeface="+mn-lt"/>
        <a:ea typeface="+mn-ea"/>
        <a:cs typeface="+mn-cs"/>
      </a:defRPr>
    </a:lvl3pPr>
    <a:lvl4pPr marL="804581" algn="l" defTabSz="536387" rtl="0" eaLnBrk="1" latinLnBrk="0" hangingPunct="1">
      <a:defRPr sz="704" kern="1200">
        <a:solidFill>
          <a:schemeClr val="tx1"/>
        </a:solidFill>
        <a:latin typeface="+mn-lt"/>
        <a:ea typeface="+mn-ea"/>
        <a:cs typeface="+mn-cs"/>
      </a:defRPr>
    </a:lvl4pPr>
    <a:lvl5pPr marL="1072774" algn="l" defTabSz="536387" rtl="0" eaLnBrk="1" latinLnBrk="0" hangingPunct="1">
      <a:defRPr sz="704" kern="1200">
        <a:solidFill>
          <a:schemeClr val="tx1"/>
        </a:solidFill>
        <a:latin typeface="+mn-lt"/>
        <a:ea typeface="+mn-ea"/>
        <a:cs typeface="+mn-cs"/>
      </a:defRPr>
    </a:lvl5pPr>
    <a:lvl6pPr marL="1340968" algn="l" defTabSz="536387" rtl="0" eaLnBrk="1" latinLnBrk="0" hangingPunct="1">
      <a:defRPr sz="704" kern="1200">
        <a:solidFill>
          <a:schemeClr val="tx1"/>
        </a:solidFill>
        <a:latin typeface="+mn-lt"/>
        <a:ea typeface="+mn-ea"/>
        <a:cs typeface="+mn-cs"/>
      </a:defRPr>
    </a:lvl6pPr>
    <a:lvl7pPr marL="1609161" algn="l" defTabSz="536387" rtl="0" eaLnBrk="1" latinLnBrk="0" hangingPunct="1">
      <a:defRPr sz="704" kern="1200">
        <a:solidFill>
          <a:schemeClr val="tx1"/>
        </a:solidFill>
        <a:latin typeface="+mn-lt"/>
        <a:ea typeface="+mn-ea"/>
        <a:cs typeface="+mn-cs"/>
      </a:defRPr>
    </a:lvl7pPr>
    <a:lvl8pPr marL="1877355" algn="l" defTabSz="536387" rtl="0" eaLnBrk="1" latinLnBrk="0" hangingPunct="1">
      <a:defRPr sz="704" kern="1200">
        <a:solidFill>
          <a:schemeClr val="tx1"/>
        </a:solidFill>
        <a:latin typeface="+mn-lt"/>
        <a:ea typeface="+mn-ea"/>
        <a:cs typeface="+mn-cs"/>
      </a:defRPr>
    </a:lvl8pPr>
    <a:lvl9pPr marL="2145548" algn="l" defTabSz="536387" rtl="0" eaLnBrk="1" latinLnBrk="0" hangingPunct="1">
      <a:defRPr sz="7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Non-take-up@minsoc.fed.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419442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17746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Bef>
                <a:spcPts val="200"/>
              </a:spcBef>
              <a:spcAft>
                <a:spcPts val="200"/>
              </a:spcAft>
            </a:pPr>
            <a:r>
              <a:rPr lang="fr-FR"/>
              <a:t>Version papier de l’enquête:</a:t>
            </a:r>
          </a:p>
          <a:p>
            <a:pPr lvl="2">
              <a:lnSpc>
                <a:spcPct val="100000"/>
              </a:lnSpc>
              <a:spcBef>
                <a:spcPts val="200"/>
              </a:spcBef>
              <a:spcAft>
                <a:spcPts val="200"/>
              </a:spcAft>
            </a:pPr>
            <a:r>
              <a:rPr lang="fr-FR"/>
              <a:t>250 exemplaires papier envoyés par Centre reconnaissance handicap Service social (AS)</a:t>
            </a:r>
          </a:p>
          <a:p>
            <a:pPr lvl="2">
              <a:lnSpc>
                <a:spcPct val="100000"/>
              </a:lnSpc>
              <a:spcBef>
                <a:spcPts val="200"/>
              </a:spcBef>
              <a:spcAft>
                <a:spcPts val="200"/>
              </a:spcAft>
            </a:pPr>
            <a:r>
              <a:rPr lang="fr-FR"/>
              <a:t>A compléter lors des jours de permanence</a:t>
            </a:r>
          </a:p>
          <a:p>
            <a:pPr lvl="2">
              <a:lnSpc>
                <a:spcPct val="100000"/>
              </a:lnSpc>
              <a:spcBef>
                <a:spcPts val="200"/>
              </a:spcBef>
              <a:spcAft>
                <a:spcPts val="200"/>
              </a:spcAft>
            </a:pPr>
            <a:r>
              <a:rPr lang="fr-FR"/>
              <a:t>Peuvent être remis aux points de contact AS</a:t>
            </a:r>
          </a:p>
          <a:p>
            <a:pPr lvl="2">
              <a:lnSpc>
                <a:spcPct val="100000"/>
              </a:lnSpc>
              <a:spcBef>
                <a:spcPts val="200"/>
              </a:spcBef>
              <a:spcAft>
                <a:spcPts val="200"/>
              </a:spcAft>
            </a:pPr>
            <a:r>
              <a:rPr lang="fr-FR"/>
              <a:t>Encodage: privilégier en ligne!</a:t>
            </a:r>
          </a:p>
          <a:p>
            <a:pPr lvl="2">
              <a:lnSpc>
                <a:spcPct val="100000"/>
              </a:lnSpc>
              <a:spcBef>
                <a:spcPts val="200"/>
              </a:spcBef>
              <a:spcAft>
                <a:spcPts val="200"/>
              </a:spcAft>
            </a:pPr>
            <a:r>
              <a:rPr lang="fr-FR"/>
              <a:t>Si pas possible, scanner et renvoyer par mail à : </a:t>
            </a:r>
            <a:r>
              <a:rPr lang="fr-BE" sz="1600" u="sng">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Non-take-up@minsoc.fed.be </a:t>
            </a:r>
            <a:r>
              <a:rPr lang="fr-BE" sz="1600" u="sng">
                <a:solidFill>
                  <a:srgbClr val="467886"/>
                </a:solidFill>
                <a:effectLst/>
                <a:latin typeface="Aptos" panose="020B0004020202020204" pitchFamily="34" charset="0"/>
                <a:ea typeface="Times New Roman" panose="02020603050405020304" pitchFamily="18" charset="0"/>
                <a:cs typeface="Aptos" panose="020B0004020202020204" pitchFamily="34" charset="0"/>
              </a:rPr>
              <a:t> </a:t>
            </a:r>
            <a:endParaRPr lang="fr-FR" u="sng">
              <a:solidFill>
                <a:srgbClr val="467886"/>
              </a:solidFill>
              <a:latin typeface="Aptos" panose="020B0004020202020204" pitchFamily="34" charset="0"/>
              <a:ea typeface="Times New Roman" panose="02020603050405020304" pitchFamily="18" charset="0"/>
              <a:cs typeface="Aptos" panose="020B0004020202020204" pitchFamily="34" charset="0"/>
            </a:endParaRPr>
          </a:p>
          <a:p>
            <a:pPr lvl="2">
              <a:lnSpc>
                <a:spcPct val="100000"/>
              </a:lnSpc>
              <a:spcBef>
                <a:spcPts val="200"/>
              </a:spcBef>
              <a:spcAft>
                <a:spcPts val="200"/>
              </a:spcAft>
            </a:pPr>
            <a:r>
              <a:rPr lang="fr-FR"/>
              <a:t>Ou envoyer par courrier interne (Centre reconnaissance handicap -&gt; Bruxelles au nom de Véronique Bocken)</a:t>
            </a:r>
          </a:p>
          <a:p>
            <a:endParaRPr lang="fr-FR"/>
          </a:p>
        </p:txBody>
      </p:sp>
      <p:sp>
        <p:nvSpPr>
          <p:cNvPr id="4" name="Slide Number Placeholder 3"/>
          <p:cNvSpPr>
            <a:spLocks noGrp="1"/>
          </p:cNvSpPr>
          <p:nvPr>
            <p:ph type="sldNum" sz="quarter" idx="5"/>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88993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36387" rtl="0" eaLnBrk="1" fontAlgn="auto" latinLnBrk="0" hangingPunct="1">
              <a:lnSpc>
                <a:spcPct val="100000"/>
              </a:lnSpc>
              <a:spcBef>
                <a:spcPts val="0"/>
              </a:spcBef>
              <a:spcAft>
                <a:spcPts val="0"/>
              </a:spcAft>
              <a:buClrTx/>
              <a:buSzTx/>
              <a:buFontTx/>
              <a:buNone/>
              <a:tabLst/>
              <a:defRPr/>
            </a:pPr>
            <a:r>
              <a:rPr lang="fr-FR" sz="800" dirty="0">
                <a:solidFill>
                  <a:srgbClr val="756A65"/>
                </a:solidFill>
                <a:latin typeface="+mj-lt"/>
              </a:rPr>
              <a:t>La Newsletter ECHO - SPP Intégration sociale / POD </a:t>
            </a:r>
            <a:r>
              <a:rPr lang="fr-FR" sz="800" dirty="0" err="1">
                <a:solidFill>
                  <a:srgbClr val="756A65"/>
                </a:solidFill>
                <a:latin typeface="+mj-lt"/>
              </a:rPr>
              <a:t>Maatschappelijke</a:t>
            </a:r>
            <a:r>
              <a:rPr lang="fr-FR" sz="800" dirty="0">
                <a:solidFill>
                  <a:srgbClr val="756A65"/>
                </a:solidFill>
                <a:latin typeface="+mj-lt"/>
              </a:rPr>
              <a:t> </a:t>
            </a:r>
            <a:r>
              <a:rPr lang="fr-FR" sz="800" dirty="0" err="1">
                <a:solidFill>
                  <a:srgbClr val="756A65"/>
                </a:solidFill>
                <a:latin typeface="+mj-lt"/>
              </a:rPr>
              <a:t>integratie</a:t>
            </a:r>
            <a:r>
              <a:rPr lang="fr-FR" sz="800" dirty="0">
                <a:solidFill>
                  <a:srgbClr val="756A65"/>
                </a:solidFill>
                <a:latin typeface="+mj-lt"/>
              </a:rPr>
              <a:t> – envoyée à tous les CPAS + autres partenaires du SPP IS</a:t>
            </a:r>
          </a:p>
          <a:p>
            <a:pPr marL="0" marR="0" lvl="0" indent="0" algn="l" defTabSz="536387" rtl="0" eaLnBrk="1" fontAlgn="auto" latinLnBrk="0" hangingPunct="1">
              <a:lnSpc>
                <a:spcPct val="100000"/>
              </a:lnSpc>
              <a:spcBef>
                <a:spcPts val="0"/>
              </a:spcBef>
              <a:spcAft>
                <a:spcPts val="0"/>
              </a:spcAft>
              <a:buClrTx/>
              <a:buSzTx/>
              <a:buFontTx/>
              <a:buNone/>
              <a:tabLst/>
              <a:defRPr/>
            </a:pPr>
            <a:r>
              <a:rPr lang="fr-FR" sz="800" dirty="0">
                <a:solidFill>
                  <a:srgbClr val="756A65"/>
                </a:solidFill>
                <a:latin typeface="+mj-lt"/>
              </a:rPr>
              <a:t>VAPH (Vlaams </a:t>
            </a:r>
            <a:r>
              <a:rPr lang="fr-FR" sz="800" dirty="0" err="1">
                <a:solidFill>
                  <a:srgbClr val="756A65"/>
                </a:solidFill>
                <a:latin typeface="+mj-lt"/>
              </a:rPr>
              <a:t>Agentschap</a:t>
            </a:r>
            <a:r>
              <a:rPr lang="fr-FR" sz="800" dirty="0">
                <a:solidFill>
                  <a:srgbClr val="756A65"/>
                </a:solidFill>
                <a:latin typeface="+mj-lt"/>
              </a:rPr>
              <a:t> </a:t>
            </a:r>
            <a:r>
              <a:rPr lang="fr-FR" sz="800" dirty="0" err="1">
                <a:solidFill>
                  <a:srgbClr val="756A65"/>
                </a:solidFill>
                <a:latin typeface="+mj-lt"/>
              </a:rPr>
              <a:t>voor</a:t>
            </a:r>
            <a:r>
              <a:rPr lang="fr-FR" sz="800" dirty="0">
                <a:solidFill>
                  <a:srgbClr val="756A65"/>
                </a:solidFill>
                <a:latin typeface="+mj-lt"/>
              </a:rPr>
              <a:t> </a:t>
            </a:r>
            <a:r>
              <a:rPr lang="fr-FR" sz="800" dirty="0" err="1">
                <a:solidFill>
                  <a:srgbClr val="756A65"/>
                </a:solidFill>
                <a:latin typeface="+mj-lt"/>
              </a:rPr>
              <a:t>Personen</a:t>
            </a:r>
            <a:r>
              <a:rPr lang="fr-FR" sz="800" dirty="0">
                <a:solidFill>
                  <a:srgbClr val="756A65"/>
                </a:solidFill>
                <a:latin typeface="+mj-lt"/>
              </a:rPr>
              <a:t> met </a:t>
            </a:r>
            <a:r>
              <a:rPr lang="fr-FR" sz="800" dirty="0" err="1">
                <a:solidFill>
                  <a:srgbClr val="756A65"/>
                </a:solidFill>
                <a:latin typeface="+mj-lt"/>
              </a:rPr>
              <a:t>een</a:t>
            </a:r>
            <a:r>
              <a:rPr lang="fr-FR" sz="800" dirty="0">
                <a:solidFill>
                  <a:srgbClr val="756A65"/>
                </a:solidFill>
                <a:latin typeface="+mj-lt"/>
              </a:rPr>
              <a:t> Handicap)</a:t>
            </a:r>
          </a:p>
          <a:p>
            <a:pPr marL="0" marR="0" lvl="0" indent="0" algn="l" defTabSz="536387" rtl="0" eaLnBrk="1" fontAlgn="auto" latinLnBrk="0" hangingPunct="1">
              <a:lnSpc>
                <a:spcPct val="100000"/>
              </a:lnSpc>
              <a:spcBef>
                <a:spcPts val="0"/>
              </a:spcBef>
              <a:spcAft>
                <a:spcPts val="0"/>
              </a:spcAft>
              <a:buClrTx/>
              <a:buSzTx/>
              <a:buFontTx/>
              <a:buNone/>
              <a:tabLst/>
              <a:defRPr/>
            </a:pPr>
            <a:endParaRPr lang="fr-FR" sz="800" dirty="0">
              <a:solidFill>
                <a:srgbClr val="756A65"/>
              </a:solidFill>
              <a:latin typeface="+mj-lt"/>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660786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n blanco">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F04BB0AC-D861-48C1-B00D-D406EEA512F1}"/>
              </a:ext>
            </a:extLst>
          </p:cNvPr>
          <p:cNvCxnSpPr/>
          <p:nvPr userDrawn="1"/>
        </p:nvCxnSpPr>
        <p:spPr>
          <a:xfrm>
            <a:off x="381794" y="6124226"/>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a16="http://schemas.microsoft.com/office/drawing/2014/main" id="{4CA358A7-C78E-4FC1-A8F4-1F35DC4D3583}"/>
              </a:ext>
            </a:extLst>
          </p:cNvPr>
          <p:cNvCxnSpPr/>
          <p:nvPr userDrawn="1"/>
        </p:nvCxnSpPr>
        <p:spPr>
          <a:xfrm>
            <a:off x="9070181" y="6124226"/>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8">
            <a:extLst>
              <a:ext uri="{FF2B5EF4-FFF2-40B4-BE49-F238E27FC236}">
                <a16:creationId xmlns:a16="http://schemas.microsoft.com/office/drawing/2014/main" id="{F18CA584-8D7B-4D56-8B8D-27F66BC67835}"/>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pic>
        <p:nvPicPr>
          <p:cNvPr id="43" name="Imagen 42">
            <a:extLst>
              <a:ext uri="{FF2B5EF4-FFF2-40B4-BE49-F238E27FC236}">
                <a16:creationId xmlns:a16="http://schemas.microsoft.com/office/drawing/2014/main" id="{E6B8EE29-AF39-4CAB-B941-0202535AAD10}"/>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sp>
        <p:nvSpPr>
          <p:cNvPr id="36" name="Rectángulo 35">
            <a:extLst>
              <a:ext uri="{FF2B5EF4-FFF2-40B4-BE49-F238E27FC236}">
                <a16:creationId xmlns:a16="http://schemas.microsoft.com/office/drawing/2014/main" id="{46D02365-6208-43CE-AF51-24953DD749D1}"/>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7" name="Rectángulo 36">
            <a:extLst>
              <a:ext uri="{FF2B5EF4-FFF2-40B4-BE49-F238E27FC236}">
                <a16:creationId xmlns:a16="http://schemas.microsoft.com/office/drawing/2014/main" id="{B3F947D2-3B34-4F41-84B8-1E04B034E363}"/>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8" name="Rectángulo 37">
            <a:extLst>
              <a:ext uri="{FF2B5EF4-FFF2-40B4-BE49-F238E27FC236}">
                <a16:creationId xmlns:a16="http://schemas.microsoft.com/office/drawing/2014/main" id="{5CC4D603-230F-49EC-B6EF-A09DD0A8841F}"/>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9" name="Grupo 38">
            <a:extLst>
              <a:ext uri="{FF2B5EF4-FFF2-40B4-BE49-F238E27FC236}">
                <a16:creationId xmlns:a16="http://schemas.microsoft.com/office/drawing/2014/main" id="{0B39D7E4-83CC-47FE-9F30-CD35A2690AF5}"/>
              </a:ext>
            </a:extLst>
          </p:cNvPr>
          <p:cNvGrpSpPr/>
          <p:nvPr userDrawn="1"/>
        </p:nvGrpSpPr>
        <p:grpSpPr>
          <a:xfrm>
            <a:off x="-1691415" y="362297"/>
            <a:ext cx="1438215" cy="665720"/>
            <a:chOff x="-257376" y="3045912"/>
            <a:chExt cx="4573659" cy="2786833"/>
          </a:xfrm>
        </p:grpSpPr>
        <p:sp>
          <p:nvSpPr>
            <p:cNvPr id="40" name="Rectángulo 39">
              <a:extLst>
                <a:ext uri="{FF2B5EF4-FFF2-40B4-BE49-F238E27FC236}">
                  <a16:creationId xmlns:a16="http://schemas.microsoft.com/office/drawing/2014/main" id="{4C4BB613-81C0-403F-BBFD-9ACD9573AE23}"/>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1" name="CuadroTexto 40">
              <a:extLst>
                <a:ext uri="{FF2B5EF4-FFF2-40B4-BE49-F238E27FC236}">
                  <a16:creationId xmlns:a16="http://schemas.microsoft.com/office/drawing/2014/main" id="{044A42E9-0B6B-49BE-8336-F4B8B6632675}"/>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2" name="Grupo 41">
            <a:extLst>
              <a:ext uri="{FF2B5EF4-FFF2-40B4-BE49-F238E27FC236}">
                <a16:creationId xmlns:a16="http://schemas.microsoft.com/office/drawing/2014/main" id="{DA5F37D7-8D1F-41F5-AFAA-994F058DE830}"/>
              </a:ext>
            </a:extLst>
          </p:cNvPr>
          <p:cNvGrpSpPr/>
          <p:nvPr userDrawn="1"/>
        </p:nvGrpSpPr>
        <p:grpSpPr>
          <a:xfrm>
            <a:off x="-1594433" y="2098821"/>
            <a:ext cx="1244251" cy="516493"/>
            <a:chOff x="1900489" y="3045913"/>
            <a:chExt cx="3956833" cy="2162139"/>
          </a:xfrm>
        </p:grpSpPr>
        <p:sp>
          <p:nvSpPr>
            <p:cNvPr id="44" name="Rectángulo 43">
              <a:extLst>
                <a:ext uri="{FF2B5EF4-FFF2-40B4-BE49-F238E27FC236}">
                  <a16:creationId xmlns:a16="http://schemas.microsoft.com/office/drawing/2014/main" id="{2A91FD18-063E-4BBF-A907-45F8D65D0AF2}"/>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5" name="CuadroTexto 44">
              <a:extLst>
                <a:ext uri="{FF2B5EF4-FFF2-40B4-BE49-F238E27FC236}">
                  <a16:creationId xmlns:a16="http://schemas.microsoft.com/office/drawing/2014/main" id="{C01CA8D4-4EDB-4A12-98ED-B28F9CD78928}"/>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6" name="Grupo 45">
            <a:extLst>
              <a:ext uri="{FF2B5EF4-FFF2-40B4-BE49-F238E27FC236}">
                <a16:creationId xmlns:a16="http://schemas.microsoft.com/office/drawing/2014/main" id="{BFA24DDC-CB62-498C-BED6-B7795F12F7FF}"/>
              </a:ext>
            </a:extLst>
          </p:cNvPr>
          <p:cNvGrpSpPr/>
          <p:nvPr userDrawn="1"/>
        </p:nvGrpSpPr>
        <p:grpSpPr>
          <a:xfrm>
            <a:off x="-1594433" y="1070147"/>
            <a:ext cx="1244251" cy="513023"/>
            <a:chOff x="51035" y="4935487"/>
            <a:chExt cx="3956833" cy="2147611"/>
          </a:xfrm>
        </p:grpSpPr>
        <p:sp>
          <p:nvSpPr>
            <p:cNvPr id="47" name="Rectángulo 46">
              <a:extLst>
                <a:ext uri="{FF2B5EF4-FFF2-40B4-BE49-F238E27FC236}">
                  <a16:creationId xmlns:a16="http://schemas.microsoft.com/office/drawing/2014/main" id="{BFB92C71-0105-4842-B5B2-3DBDA1C4E6EE}"/>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8" name="CuadroTexto 47">
              <a:extLst>
                <a:ext uri="{FF2B5EF4-FFF2-40B4-BE49-F238E27FC236}">
                  <a16:creationId xmlns:a16="http://schemas.microsoft.com/office/drawing/2014/main" id="{FACEB145-D3CB-413B-A53B-E2B87B809BA3}"/>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9" name="Grupo 48">
            <a:extLst>
              <a:ext uri="{FF2B5EF4-FFF2-40B4-BE49-F238E27FC236}">
                <a16:creationId xmlns:a16="http://schemas.microsoft.com/office/drawing/2014/main" id="{5ABD80B6-B9B2-4D11-BA0B-406466C0C371}"/>
              </a:ext>
            </a:extLst>
          </p:cNvPr>
          <p:cNvGrpSpPr/>
          <p:nvPr userDrawn="1"/>
        </p:nvGrpSpPr>
        <p:grpSpPr>
          <a:xfrm>
            <a:off x="-1594433" y="4139820"/>
            <a:ext cx="1244251" cy="513023"/>
            <a:chOff x="1900489" y="4935487"/>
            <a:chExt cx="3956833" cy="2147611"/>
          </a:xfrm>
        </p:grpSpPr>
        <p:sp>
          <p:nvSpPr>
            <p:cNvPr id="50" name="Rectángulo 49">
              <a:extLst>
                <a:ext uri="{FF2B5EF4-FFF2-40B4-BE49-F238E27FC236}">
                  <a16:creationId xmlns:a16="http://schemas.microsoft.com/office/drawing/2014/main" id="{12D676E4-CEF7-4289-991D-9CC78B33156D}"/>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1" name="CuadroTexto 50">
              <a:extLst>
                <a:ext uri="{FF2B5EF4-FFF2-40B4-BE49-F238E27FC236}">
                  <a16:creationId xmlns:a16="http://schemas.microsoft.com/office/drawing/2014/main" id="{772CCF76-3C42-4BE0-9574-DAB772DC452E}"/>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2" name="Grupo 51">
            <a:extLst>
              <a:ext uri="{FF2B5EF4-FFF2-40B4-BE49-F238E27FC236}">
                <a16:creationId xmlns:a16="http://schemas.microsoft.com/office/drawing/2014/main" id="{CF637235-7827-4C8F-84EA-B276C1108D4A}"/>
              </a:ext>
            </a:extLst>
          </p:cNvPr>
          <p:cNvGrpSpPr/>
          <p:nvPr userDrawn="1"/>
        </p:nvGrpSpPr>
        <p:grpSpPr>
          <a:xfrm>
            <a:off x="-1486231" y="2616095"/>
            <a:ext cx="1027846" cy="516494"/>
            <a:chOff x="3826215" y="3045912"/>
            <a:chExt cx="3268649" cy="2162141"/>
          </a:xfrm>
        </p:grpSpPr>
        <p:sp>
          <p:nvSpPr>
            <p:cNvPr id="53" name="CuadroTexto 52">
              <a:extLst>
                <a:ext uri="{FF2B5EF4-FFF2-40B4-BE49-F238E27FC236}">
                  <a16:creationId xmlns:a16="http://schemas.microsoft.com/office/drawing/2014/main" id="{2273990A-8FDA-4E75-97E2-70AABC1F2CA1}"/>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4" name="Freeform 20">
              <a:extLst>
                <a:ext uri="{FF2B5EF4-FFF2-40B4-BE49-F238E27FC236}">
                  <a16:creationId xmlns:a16="http://schemas.microsoft.com/office/drawing/2014/main" id="{0BCE2B70-BA20-4F94-B3D3-7AC7BE710A00}"/>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5" name="Grupo 54">
            <a:extLst>
              <a:ext uri="{FF2B5EF4-FFF2-40B4-BE49-F238E27FC236}">
                <a16:creationId xmlns:a16="http://schemas.microsoft.com/office/drawing/2014/main" id="{4750012F-B3D4-4B7A-BA3E-36ABBB091DE2}"/>
              </a:ext>
            </a:extLst>
          </p:cNvPr>
          <p:cNvGrpSpPr/>
          <p:nvPr userDrawn="1"/>
        </p:nvGrpSpPr>
        <p:grpSpPr>
          <a:xfrm>
            <a:off x="-1594433" y="3125870"/>
            <a:ext cx="1244251" cy="516494"/>
            <a:chOff x="4962494" y="3045912"/>
            <a:chExt cx="3956836" cy="2162141"/>
          </a:xfrm>
        </p:grpSpPr>
        <p:sp>
          <p:nvSpPr>
            <p:cNvPr id="56" name="Freeform 58">
              <a:extLst>
                <a:ext uri="{FF2B5EF4-FFF2-40B4-BE49-F238E27FC236}">
                  <a16:creationId xmlns:a16="http://schemas.microsoft.com/office/drawing/2014/main" id="{0BFAE6B1-5FBC-4DC5-A2DD-2860D12D4783}"/>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7" name="CuadroTexto 56">
              <a:extLst>
                <a:ext uri="{FF2B5EF4-FFF2-40B4-BE49-F238E27FC236}">
                  <a16:creationId xmlns:a16="http://schemas.microsoft.com/office/drawing/2014/main" id="{1D961B64-B1DF-4F30-B138-5D3626B4FC56}"/>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8" name="Grupo 57">
            <a:extLst>
              <a:ext uri="{FF2B5EF4-FFF2-40B4-BE49-F238E27FC236}">
                <a16:creationId xmlns:a16="http://schemas.microsoft.com/office/drawing/2014/main" id="{C31A67A0-7823-4E46-9584-D6D0094C4D5F}"/>
              </a:ext>
            </a:extLst>
          </p:cNvPr>
          <p:cNvGrpSpPr/>
          <p:nvPr userDrawn="1"/>
        </p:nvGrpSpPr>
        <p:grpSpPr>
          <a:xfrm>
            <a:off x="-1594433" y="4689982"/>
            <a:ext cx="1244251" cy="513023"/>
            <a:chOff x="3482122" y="4935487"/>
            <a:chExt cx="3956836" cy="2147613"/>
          </a:xfrm>
        </p:grpSpPr>
        <p:sp>
          <p:nvSpPr>
            <p:cNvPr id="59" name="Freeform 20">
              <a:extLst>
                <a:ext uri="{FF2B5EF4-FFF2-40B4-BE49-F238E27FC236}">
                  <a16:creationId xmlns:a16="http://schemas.microsoft.com/office/drawing/2014/main" id="{0D4DCEE2-BBAA-47DE-B41A-5279184C8C53}"/>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0" name="CuadroTexto 59">
              <a:extLst>
                <a:ext uri="{FF2B5EF4-FFF2-40B4-BE49-F238E27FC236}">
                  <a16:creationId xmlns:a16="http://schemas.microsoft.com/office/drawing/2014/main" id="{6E3DD10B-8E90-4BF1-A2BB-2DF993EA6ADC}"/>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1" name="Grupo 60">
            <a:extLst>
              <a:ext uri="{FF2B5EF4-FFF2-40B4-BE49-F238E27FC236}">
                <a16:creationId xmlns:a16="http://schemas.microsoft.com/office/drawing/2014/main" id="{9CBE64B7-D977-452B-9458-B0E2FB10D293}"/>
              </a:ext>
            </a:extLst>
          </p:cNvPr>
          <p:cNvGrpSpPr/>
          <p:nvPr userDrawn="1"/>
        </p:nvGrpSpPr>
        <p:grpSpPr>
          <a:xfrm>
            <a:off x="-1594433" y="5206762"/>
            <a:ext cx="1244251" cy="513023"/>
            <a:chOff x="4962494" y="4935487"/>
            <a:chExt cx="3956836" cy="2147613"/>
          </a:xfrm>
        </p:grpSpPr>
        <p:sp>
          <p:nvSpPr>
            <p:cNvPr id="62" name="Freeform 58">
              <a:extLst>
                <a:ext uri="{FF2B5EF4-FFF2-40B4-BE49-F238E27FC236}">
                  <a16:creationId xmlns:a16="http://schemas.microsoft.com/office/drawing/2014/main" id="{5A92492E-33EF-4D5D-BC37-4B576AD44E3E}"/>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3" name="CuadroTexto 62">
              <a:extLst>
                <a:ext uri="{FF2B5EF4-FFF2-40B4-BE49-F238E27FC236}">
                  <a16:creationId xmlns:a16="http://schemas.microsoft.com/office/drawing/2014/main" id="{7CF44F84-9D9B-41DB-806E-B23E59A10EC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4" name="CuadroTexto 63">
            <a:extLst>
              <a:ext uri="{FF2B5EF4-FFF2-40B4-BE49-F238E27FC236}">
                <a16:creationId xmlns:a16="http://schemas.microsoft.com/office/drawing/2014/main" id="{77828FA6-875E-4954-9652-DE15674E0611}"/>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5" name="CuadroTexto 64">
            <a:extLst>
              <a:ext uri="{FF2B5EF4-FFF2-40B4-BE49-F238E27FC236}">
                <a16:creationId xmlns:a16="http://schemas.microsoft.com/office/drawing/2014/main" id="{04303F97-29DC-494B-BAA2-A5F13EE83906}"/>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6" name="CuadroTexto 65">
            <a:extLst>
              <a:ext uri="{FF2B5EF4-FFF2-40B4-BE49-F238E27FC236}">
                <a16:creationId xmlns:a16="http://schemas.microsoft.com/office/drawing/2014/main" id="{8A9A469C-1AA0-4A20-BF82-D26ECDADB9B3}"/>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Picture 5">
            <a:extLst>
              <a:ext uri="{FF2B5EF4-FFF2-40B4-BE49-F238E27FC236}">
                <a16:creationId xmlns:a16="http://schemas.microsoft.com/office/drawing/2014/main" id="{ADA31743-B65C-D644-D34E-C99799629372}"/>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8370336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4"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1238250" y="16032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0" name="Picture Placeholder 5"/>
          <p:cNvSpPr>
            <a:spLocks noGrp="1"/>
          </p:cNvSpPr>
          <p:nvPr>
            <p:ph type="pic" sz="quarter" idx="12" hasCustomPrompt="1"/>
          </p:nvPr>
        </p:nvSpPr>
        <p:spPr>
          <a:xfrm>
            <a:off x="1238250" y="28224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1" name="Picture Placeholder 5"/>
          <p:cNvSpPr>
            <a:spLocks noGrp="1"/>
          </p:cNvSpPr>
          <p:nvPr>
            <p:ph type="pic" sz="quarter" idx="13" hasCustomPrompt="1"/>
          </p:nvPr>
        </p:nvSpPr>
        <p:spPr>
          <a:xfrm>
            <a:off x="1238250" y="40416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2" name="Picture Placeholder 5"/>
          <p:cNvSpPr>
            <a:spLocks noGrp="1"/>
          </p:cNvSpPr>
          <p:nvPr>
            <p:ph type="pic" sz="quarter" idx="14" hasCustomPrompt="1"/>
          </p:nvPr>
        </p:nvSpPr>
        <p:spPr>
          <a:xfrm>
            <a:off x="2487264" y="16032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4" name="Picture Placeholder 5"/>
          <p:cNvSpPr>
            <a:spLocks noGrp="1"/>
          </p:cNvSpPr>
          <p:nvPr>
            <p:ph type="pic" sz="quarter" idx="16" hasCustomPrompt="1"/>
          </p:nvPr>
        </p:nvSpPr>
        <p:spPr>
          <a:xfrm>
            <a:off x="2487264" y="40416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5" name="Picture Placeholder 5"/>
          <p:cNvSpPr>
            <a:spLocks noGrp="1"/>
          </p:cNvSpPr>
          <p:nvPr>
            <p:ph type="pic" sz="quarter" idx="17" hasCustomPrompt="1"/>
          </p:nvPr>
        </p:nvSpPr>
        <p:spPr>
          <a:xfrm>
            <a:off x="3726339" y="16032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6" name="Picture Placeholder 5"/>
          <p:cNvSpPr>
            <a:spLocks noGrp="1"/>
          </p:cNvSpPr>
          <p:nvPr>
            <p:ph type="pic" sz="quarter" idx="18" hasCustomPrompt="1"/>
          </p:nvPr>
        </p:nvSpPr>
        <p:spPr>
          <a:xfrm>
            <a:off x="3726339" y="28224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7" name="Picture Placeholder 5"/>
          <p:cNvSpPr>
            <a:spLocks noGrp="1"/>
          </p:cNvSpPr>
          <p:nvPr>
            <p:ph type="pic" sz="quarter" idx="19" hasCustomPrompt="1"/>
          </p:nvPr>
        </p:nvSpPr>
        <p:spPr>
          <a:xfrm>
            <a:off x="3726339" y="4041648"/>
            <a:ext cx="1233280" cy="12192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9" name="Slide Number Placeholder 8">
            <a:extLst>
              <a:ext uri="{FF2B5EF4-FFF2-40B4-BE49-F238E27FC236}">
                <a16:creationId xmlns:a16="http://schemas.microsoft.com/office/drawing/2014/main" id="{8B9F5192-1908-43AC-8A54-ADD896C4830C}"/>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50" name="Rectángulo 49">
            <a:extLst>
              <a:ext uri="{FF2B5EF4-FFF2-40B4-BE49-F238E27FC236}">
                <a16:creationId xmlns:a16="http://schemas.microsoft.com/office/drawing/2014/main" id="{2CFE2A3B-86CC-461B-A3A5-BED650ED5C36}"/>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51" name="Rectángulo 50">
            <a:extLst>
              <a:ext uri="{FF2B5EF4-FFF2-40B4-BE49-F238E27FC236}">
                <a16:creationId xmlns:a16="http://schemas.microsoft.com/office/drawing/2014/main" id="{2B46528B-4E1A-426E-BE31-A64B95667F3D}"/>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52" name="Rectángulo 51">
            <a:extLst>
              <a:ext uri="{FF2B5EF4-FFF2-40B4-BE49-F238E27FC236}">
                <a16:creationId xmlns:a16="http://schemas.microsoft.com/office/drawing/2014/main" id="{39E57321-F349-4646-8B91-42B06E8C8F24}"/>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53" name="Grupo 52">
            <a:extLst>
              <a:ext uri="{FF2B5EF4-FFF2-40B4-BE49-F238E27FC236}">
                <a16:creationId xmlns:a16="http://schemas.microsoft.com/office/drawing/2014/main" id="{489A9A63-8BC6-4ECB-B4B4-7BEA1F85C75E}"/>
              </a:ext>
            </a:extLst>
          </p:cNvPr>
          <p:cNvGrpSpPr/>
          <p:nvPr userDrawn="1"/>
        </p:nvGrpSpPr>
        <p:grpSpPr>
          <a:xfrm>
            <a:off x="-1691415" y="362297"/>
            <a:ext cx="1438215" cy="665720"/>
            <a:chOff x="-257376" y="3045912"/>
            <a:chExt cx="4573659" cy="2786833"/>
          </a:xfrm>
        </p:grpSpPr>
        <p:sp>
          <p:nvSpPr>
            <p:cNvPr id="54" name="Rectángulo 53">
              <a:extLst>
                <a:ext uri="{FF2B5EF4-FFF2-40B4-BE49-F238E27FC236}">
                  <a16:creationId xmlns:a16="http://schemas.microsoft.com/office/drawing/2014/main" id="{F96BBDC2-544C-4E80-914C-2D93A8851938}"/>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B493DD80-4566-4754-A689-D8614277D521}"/>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6" name="Grupo 55">
            <a:extLst>
              <a:ext uri="{FF2B5EF4-FFF2-40B4-BE49-F238E27FC236}">
                <a16:creationId xmlns:a16="http://schemas.microsoft.com/office/drawing/2014/main" id="{48530D09-458E-480F-8344-9F402224C04C}"/>
              </a:ext>
            </a:extLst>
          </p:cNvPr>
          <p:cNvGrpSpPr/>
          <p:nvPr userDrawn="1"/>
        </p:nvGrpSpPr>
        <p:grpSpPr>
          <a:xfrm>
            <a:off x="-1594433" y="2098821"/>
            <a:ext cx="1244251" cy="516493"/>
            <a:chOff x="1900489" y="3045913"/>
            <a:chExt cx="3956833" cy="2162139"/>
          </a:xfrm>
        </p:grpSpPr>
        <p:sp>
          <p:nvSpPr>
            <p:cNvPr id="57" name="Rectángulo 56">
              <a:extLst>
                <a:ext uri="{FF2B5EF4-FFF2-40B4-BE49-F238E27FC236}">
                  <a16:creationId xmlns:a16="http://schemas.microsoft.com/office/drawing/2014/main" id="{C6CE460A-8AC3-46E3-8107-06C3982B92DE}"/>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8" name="CuadroTexto 57">
              <a:extLst>
                <a:ext uri="{FF2B5EF4-FFF2-40B4-BE49-F238E27FC236}">
                  <a16:creationId xmlns:a16="http://schemas.microsoft.com/office/drawing/2014/main" id="{5E94828F-E0C7-4D07-AB47-80FA9A1E74C2}"/>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9" name="Grupo 58">
            <a:extLst>
              <a:ext uri="{FF2B5EF4-FFF2-40B4-BE49-F238E27FC236}">
                <a16:creationId xmlns:a16="http://schemas.microsoft.com/office/drawing/2014/main" id="{0C8DE33D-B5A9-4805-8861-C4B5943342D4}"/>
              </a:ext>
            </a:extLst>
          </p:cNvPr>
          <p:cNvGrpSpPr/>
          <p:nvPr userDrawn="1"/>
        </p:nvGrpSpPr>
        <p:grpSpPr>
          <a:xfrm>
            <a:off x="-1594433" y="1070147"/>
            <a:ext cx="1244251" cy="513023"/>
            <a:chOff x="51035" y="4935487"/>
            <a:chExt cx="3956833" cy="2147611"/>
          </a:xfrm>
        </p:grpSpPr>
        <p:sp>
          <p:nvSpPr>
            <p:cNvPr id="60" name="Rectángulo 59">
              <a:extLst>
                <a:ext uri="{FF2B5EF4-FFF2-40B4-BE49-F238E27FC236}">
                  <a16:creationId xmlns:a16="http://schemas.microsoft.com/office/drawing/2014/main" id="{B4E6EEBA-129B-49A8-878E-3CA9957041D9}"/>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1" name="CuadroTexto 60">
              <a:extLst>
                <a:ext uri="{FF2B5EF4-FFF2-40B4-BE49-F238E27FC236}">
                  <a16:creationId xmlns:a16="http://schemas.microsoft.com/office/drawing/2014/main" id="{F71B879A-38C9-4488-9C0A-6B8845CD6243}"/>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2" name="Grupo 61">
            <a:extLst>
              <a:ext uri="{FF2B5EF4-FFF2-40B4-BE49-F238E27FC236}">
                <a16:creationId xmlns:a16="http://schemas.microsoft.com/office/drawing/2014/main" id="{604518E4-315E-4AAF-A8DE-0CA4A5D6487C}"/>
              </a:ext>
            </a:extLst>
          </p:cNvPr>
          <p:cNvGrpSpPr/>
          <p:nvPr userDrawn="1"/>
        </p:nvGrpSpPr>
        <p:grpSpPr>
          <a:xfrm>
            <a:off x="-1594433" y="4139820"/>
            <a:ext cx="1244251" cy="513023"/>
            <a:chOff x="1900489" y="4935487"/>
            <a:chExt cx="3956833" cy="2147611"/>
          </a:xfrm>
        </p:grpSpPr>
        <p:sp>
          <p:nvSpPr>
            <p:cNvPr id="63" name="Rectángulo 62">
              <a:extLst>
                <a:ext uri="{FF2B5EF4-FFF2-40B4-BE49-F238E27FC236}">
                  <a16:creationId xmlns:a16="http://schemas.microsoft.com/office/drawing/2014/main" id="{9EFDEA2C-0E8C-48A2-BAA4-D40FE450D721}"/>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4" name="CuadroTexto 63">
              <a:extLst>
                <a:ext uri="{FF2B5EF4-FFF2-40B4-BE49-F238E27FC236}">
                  <a16:creationId xmlns:a16="http://schemas.microsoft.com/office/drawing/2014/main" id="{AD2E858E-3959-4E71-9271-C4752F6D88E8}"/>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5" name="Grupo 64">
            <a:extLst>
              <a:ext uri="{FF2B5EF4-FFF2-40B4-BE49-F238E27FC236}">
                <a16:creationId xmlns:a16="http://schemas.microsoft.com/office/drawing/2014/main" id="{7A8F8547-FEBE-4E85-BA37-25410AC35097}"/>
              </a:ext>
            </a:extLst>
          </p:cNvPr>
          <p:cNvGrpSpPr/>
          <p:nvPr userDrawn="1"/>
        </p:nvGrpSpPr>
        <p:grpSpPr>
          <a:xfrm>
            <a:off x="-1486231" y="2616095"/>
            <a:ext cx="1027846" cy="516494"/>
            <a:chOff x="3826215" y="3045912"/>
            <a:chExt cx="3268649" cy="2162141"/>
          </a:xfrm>
        </p:grpSpPr>
        <p:sp>
          <p:nvSpPr>
            <p:cNvPr id="66" name="CuadroTexto 65">
              <a:extLst>
                <a:ext uri="{FF2B5EF4-FFF2-40B4-BE49-F238E27FC236}">
                  <a16:creationId xmlns:a16="http://schemas.microsoft.com/office/drawing/2014/main" id="{580E5C1C-22A0-4852-B9B9-1657FC367281}"/>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7" name="Freeform 20">
              <a:extLst>
                <a:ext uri="{FF2B5EF4-FFF2-40B4-BE49-F238E27FC236}">
                  <a16:creationId xmlns:a16="http://schemas.microsoft.com/office/drawing/2014/main" id="{51175736-57FF-4037-9DBC-DCEF70B25A75}"/>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8" name="Grupo 67">
            <a:extLst>
              <a:ext uri="{FF2B5EF4-FFF2-40B4-BE49-F238E27FC236}">
                <a16:creationId xmlns:a16="http://schemas.microsoft.com/office/drawing/2014/main" id="{100DD978-BA34-46FA-876C-94A0DF682311}"/>
              </a:ext>
            </a:extLst>
          </p:cNvPr>
          <p:cNvGrpSpPr/>
          <p:nvPr userDrawn="1"/>
        </p:nvGrpSpPr>
        <p:grpSpPr>
          <a:xfrm>
            <a:off x="-1594433" y="3125870"/>
            <a:ext cx="1244251" cy="516494"/>
            <a:chOff x="4962494" y="3045912"/>
            <a:chExt cx="3956836" cy="2162141"/>
          </a:xfrm>
        </p:grpSpPr>
        <p:sp>
          <p:nvSpPr>
            <p:cNvPr id="69" name="Freeform 58">
              <a:extLst>
                <a:ext uri="{FF2B5EF4-FFF2-40B4-BE49-F238E27FC236}">
                  <a16:creationId xmlns:a16="http://schemas.microsoft.com/office/drawing/2014/main" id="{88776851-F157-42A0-8D69-F641900C1230}"/>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0" name="CuadroTexto 69">
              <a:extLst>
                <a:ext uri="{FF2B5EF4-FFF2-40B4-BE49-F238E27FC236}">
                  <a16:creationId xmlns:a16="http://schemas.microsoft.com/office/drawing/2014/main" id="{1470D69A-5F46-4EED-A757-59C1F0861487}"/>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71" name="Grupo 70">
            <a:extLst>
              <a:ext uri="{FF2B5EF4-FFF2-40B4-BE49-F238E27FC236}">
                <a16:creationId xmlns:a16="http://schemas.microsoft.com/office/drawing/2014/main" id="{35D19CCA-2415-4065-AB5C-B1A436D5D20D}"/>
              </a:ext>
            </a:extLst>
          </p:cNvPr>
          <p:cNvGrpSpPr/>
          <p:nvPr userDrawn="1"/>
        </p:nvGrpSpPr>
        <p:grpSpPr>
          <a:xfrm>
            <a:off x="-1594433" y="4689982"/>
            <a:ext cx="1244251" cy="513023"/>
            <a:chOff x="3482122" y="4935487"/>
            <a:chExt cx="3956836" cy="2147613"/>
          </a:xfrm>
        </p:grpSpPr>
        <p:sp>
          <p:nvSpPr>
            <p:cNvPr id="72" name="Freeform 20">
              <a:extLst>
                <a:ext uri="{FF2B5EF4-FFF2-40B4-BE49-F238E27FC236}">
                  <a16:creationId xmlns:a16="http://schemas.microsoft.com/office/drawing/2014/main" id="{9729F640-F0FA-461B-BA19-58E722FFD19D}"/>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3" name="CuadroTexto 72">
              <a:extLst>
                <a:ext uri="{FF2B5EF4-FFF2-40B4-BE49-F238E27FC236}">
                  <a16:creationId xmlns:a16="http://schemas.microsoft.com/office/drawing/2014/main" id="{8ADB0B7B-4674-49DE-9F73-E56F699C503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74" name="Grupo 73">
            <a:extLst>
              <a:ext uri="{FF2B5EF4-FFF2-40B4-BE49-F238E27FC236}">
                <a16:creationId xmlns:a16="http://schemas.microsoft.com/office/drawing/2014/main" id="{8F4C8805-0E80-4707-8C1E-C98CA036EDCD}"/>
              </a:ext>
            </a:extLst>
          </p:cNvPr>
          <p:cNvGrpSpPr/>
          <p:nvPr userDrawn="1"/>
        </p:nvGrpSpPr>
        <p:grpSpPr>
          <a:xfrm>
            <a:off x="-1594433" y="5206762"/>
            <a:ext cx="1244251" cy="513023"/>
            <a:chOff x="4962494" y="4935487"/>
            <a:chExt cx="3956836" cy="2147613"/>
          </a:xfrm>
        </p:grpSpPr>
        <p:sp>
          <p:nvSpPr>
            <p:cNvPr id="75" name="Freeform 58">
              <a:extLst>
                <a:ext uri="{FF2B5EF4-FFF2-40B4-BE49-F238E27FC236}">
                  <a16:creationId xmlns:a16="http://schemas.microsoft.com/office/drawing/2014/main" id="{7D27C279-989E-4972-807E-E7C478466BA6}"/>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6" name="CuadroTexto 75">
              <a:extLst>
                <a:ext uri="{FF2B5EF4-FFF2-40B4-BE49-F238E27FC236}">
                  <a16:creationId xmlns:a16="http://schemas.microsoft.com/office/drawing/2014/main" id="{AA39A945-110C-40E2-9F39-C32217CB5F9F}"/>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7" name="CuadroTexto 76">
            <a:extLst>
              <a:ext uri="{FF2B5EF4-FFF2-40B4-BE49-F238E27FC236}">
                <a16:creationId xmlns:a16="http://schemas.microsoft.com/office/drawing/2014/main" id="{A3932D7F-B070-4CFA-82E7-E8E0F3EF149B}"/>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8" name="CuadroTexto 77">
            <a:extLst>
              <a:ext uri="{FF2B5EF4-FFF2-40B4-BE49-F238E27FC236}">
                <a16:creationId xmlns:a16="http://schemas.microsoft.com/office/drawing/2014/main" id="{69B543E9-57E8-4BF7-82A6-504C25CA4693}"/>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9" name="CuadroTexto 78">
            <a:extLst>
              <a:ext uri="{FF2B5EF4-FFF2-40B4-BE49-F238E27FC236}">
                <a16:creationId xmlns:a16="http://schemas.microsoft.com/office/drawing/2014/main" id="{97748FE7-D49B-4814-8B09-179FB8ABB7D1}"/>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C9AC8243-16CA-E810-0781-54312CA3B2DF}"/>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3" name="Picture 12">
            <a:extLst>
              <a:ext uri="{FF2B5EF4-FFF2-40B4-BE49-F238E27FC236}">
                <a16:creationId xmlns:a16="http://schemas.microsoft.com/office/drawing/2014/main" id="{DC6E29F9-0AD1-7B88-7241-D8BF6E28F5C7}"/>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3897334360"/>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hasCustomPrompt="1"/>
          </p:nvPr>
        </p:nvSpPr>
        <p:spPr>
          <a:xfrm>
            <a:off x="0" y="0"/>
            <a:ext cx="9906000" cy="68580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Tx/>
              <a:buNone/>
              <a:tabLst/>
              <a:defRPr sz="2383">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a:t>
            </a:r>
            <a:br>
              <a:rPr lang="es-ES"/>
            </a:br>
            <a:r>
              <a:rPr lang="es-ES"/>
              <a:t>insertar una imagen</a:t>
            </a:r>
            <a:endParaRPr lang="uk-UA"/>
          </a:p>
          <a:p>
            <a:endParaRPr lang="uk-UA"/>
          </a:p>
        </p:txBody>
      </p:sp>
      <p:sp>
        <p:nvSpPr>
          <p:cNvPr id="33" name="Rectángulo 32">
            <a:extLst>
              <a:ext uri="{FF2B5EF4-FFF2-40B4-BE49-F238E27FC236}">
                <a16:creationId xmlns:a16="http://schemas.microsoft.com/office/drawing/2014/main" id="{DD69CC40-65B1-4ADD-BEC6-9024B84C4339}"/>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4" name="Rectángulo 33">
            <a:extLst>
              <a:ext uri="{FF2B5EF4-FFF2-40B4-BE49-F238E27FC236}">
                <a16:creationId xmlns:a16="http://schemas.microsoft.com/office/drawing/2014/main" id="{D8EF949A-009E-498C-9C38-620176619B31}"/>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5" name="Rectángulo 34">
            <a:extLst>
              <a:ext uri="{FF2B5EF4-FFF2-40B4-BE49-F238E27FC236}">
                <a16:creationId xmlns:a16="http://schemas.microsoft.com/office/drawing/2014/main" id="{2C5A5E93-4E71-4949-AD9D-E38F65C36623}"/>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6" name="Grupo 35">
            <a:extLst>
              <a:ext uri="{FF2B5EF4-FFF2-40B4-BE49-F238E27FC236}">
                <a16:creationId xmlns:a16="http://schemas.microsoft.com/office/drawing/2014/main" id="{4B149DBD-1A3E-441E-A890-5C611E3F34E7}"/>
              </a:ext>
            </a:extLst>
          </p:cNvPr>
          <p:cNvGrpSpPr/>
          <p:nvPr userDrawn="1"/>
        </p:nvGrpSpPr>
        <p:grpSpPr>
          <a:xfrm>
            <a:off x="-1691415" y="362297"/>
            <a:ext cx="1438215" cy="665720"/>
            <a:chOff x="-257376" y="3045912"/>
            <a:chExt cx="4573659" cy="2786833"/>
          </a:xfrm>
        </p:grpSpPr>
        <p:sp>
          <p:nvSpPr>
            <p:cNvPr id="37" name="Rectángulo 36">
              <a:extLst>
                <a:ext uri="{FF2B5EF4-FFF2-40B4-BE49-F238E27FC236}">
                  <a16:creationId xmlns:a16="http://schemas.microsoft.com/office/drawing/2014/main" id="{4A11C075-D8DD-4036-8775-C1DB1483F57E}"/>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8" name="CuadroTexto 37">
              <a:extLst>
                <a:ext uri="{FF2B5EF4-FFF2-40B4-BE49-F238E27FC236}">
                  <a16:creationId xmlns:a16="http://schemas.microsoft.com/office/drawing/2014/main" id="{EACFFE80-43E1-429C-A658-C12B78EFFD1C}"/>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39" name="Grupo 38">
            <a:extLst>
              <a:ext uri="{FF2B5EF4-FFF2-40B4-BE49-F238E27FC236}">
                <a16:creationId xmlns:a16="http://schemas.microsoft.com/office/drawing/2014/main" id="{FC555C4A-024A-4B6B-B6D7-2BD708881495}"/>
              </a:ext>
            </a:extLst>
          </p:cNvPr>
          <p:cNvGrpSpPr/>
          <p:nvPr userDrawn="1"/>
        </p:nvGrpSpPr>
        <p:grpSpPr>
          <a:xfrm>
            <a:off x="-1594433" y="2098821"/>
            <a:ext cx="1244251" cy="516493"/>
            <a:chOff x="1900489" y="3045913"/>
            <a:chExt cx="3956833" cy="2162139"/>
          </a:xfrm>
        </p:grpSpPr>
        <p:sp>
          <p:nvSpPr>
            <p:cNvPr id="40" name="Rectángulo 39">
              <a:extLst>
                <a:ext uri="{FF2B5EF4-FFF2-40B4-BE49-F238E27FC236}">
                  <a16:creationId xmlns:a16="http://schemas.microsoft.com/office/drawing/2014/main" id="{2A38B3E6-F740-41B5-B7AF-D6F0E0EAF8DE}"/>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1" name="CuadroTexto 40">
              <a:extLst>
                <a:ext uri="{FF2B5EF4-FFF2-40B4-BE49-F238E27FC236}">
                  <a16:creationId xmlns:a16="http://schemas.microsoft.com/office/drawing/2014/main" id="{DBDDF9B9-9594-4573-9233-159A7727C264}"/>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2" name="Grupo 41">
            <a:extLst>
              <a:ext uri="{FF2B5EF4-FFF2-40B4-BE49-F238E27FC236}">
                <a16:creationId xmlns:a16="http://schemas.microsoft.com/office/drawing/2014/main" id="{94761D51-DEFC-4D45-A629-7C6F96CAA6E4}"/>
              </a:ext>
            </a:extLst>
          </p:cNvPr>
          <p:cNvGrpSpPr/>
          <p:nvPr userDrawn="1"/>
        </p:nvGrpSpPr>
        <p:grpSpPr>
          <a:xfrm>
            <a:off x="-1594433" y="1070147"/>
            <a:ext cx="1244251" cy="513023"/>
            <a:chOff x="51035" y="4935487"/>
            <a:chExt cx="3956833" cy="2147611"/>
          </a:xfrm>
        </p:grpSpPr>
        <p:sp>
          <p:nvSpPr>
            <p:cNvPr id="43" name="Rectángulo 42">
              <a:extLst>
                <a:ext uri="{FF2B5EF4-FFF2-40B4-BE49-F238E27FC236}">
                  <a16:creationId xmlns:a16="http://schemas.microsoft.com/office/drawing/2014/main" id="{80F26893-4B2E-4066-AE97-8E2DD7D62645}"/>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4" name="CuadroTexto 43">
              <a:extLst>
                <a:ext uri="{FF2B5EF4-FFF2-40B4-BE49-F238E27FC236}">
                  <a16:creationId xmlns:a16="http://schemas.microsoft.com/office/drawing/2014/main" id="{1B92A646-F168-45AB-8958-E910DF2DB297}"/>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5" name="Grupo 44">
            <a:extLst>
              <a:ext uri="{FF2B5EF4-FFF2-40B4-BE49-F238E27FC236}">
                <a16:creationId xmlns:a16="http://schemas.microsoft.com/office/drawing/2014/main" id="{C83EE0A3-4B4B-4FB5-A65E-034A1B634D50}"/>
              </a:ext>
            </a:extLst>
          </p:cNvPr>
          <p:cNvGrpSpPr/>
          <p:nvPr userDrawn="1"/>
        </p:nvGrpSpPr>
        <p:grpSpPr>
          <a:xfrm>
            <a:off x="-1594433" y="4139820"/>
            <a:ext cx="1244251" cy="513023"/>
            <a:chOff x="1900489" y="4935487"/>
            <a:chExt cx="3956833" cy="2147611"/>
          </a:xfrm>
        </p:grpSpPr>
        <p:sp>
          <p:nvSpPr>
            <p:cNvPr id="46" name="Rectángulo 45">
              <a:extLst>
                <a:ext uri="{FF2B5EF4-FFF2-40B4-BE49-F238E27FC236}">
                  <a16:creationId xmlns:a16="http://schemas.microsoft.com/office/drawing/2014/main" id="{6FCB5C1A-FB2B-4318-832C-027F194EAAA6}"/>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7" name="CuadroTexto 46">
              <a:extLst>
                <a:ext uri="{FF2B5EF4-FFF2-40B4-BE49-F238E27FC236}">
                  <a16:creationId xmlns:a16="http://schemas.microsoft.com/office/drawing/2014/main" id="{B1447A2B-A41F-4F91-87F8-0DFE65668DE5}"/>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8" name="Grupo 47">
            <a:extLst>
              <a:ext uri="{FF2B5EF4-FFF2-40B4-BE49-F238E27FC236}">
                <a16:creationId xmlns:a16="http://schemas.microsoft.com/office/drawing/2014/main" id="{67005B28-F3C8-4254-9062-5490DC6B0C2D}"/>
              </a:ext>
            </a:extLst>
          </p:cNvPr>
          <p:cNvGrpSpPr/>
          <p:nvPr userDrawn="1"/>
        </p:nvGrpSpPr>
        <p:grpSpPr>
          <a:xfrm>
            <a:off x="-1486231" y="2616095"/>
            <a:ext cx="1027846" cy="516494"/>
            <a:chOff x="3826215" y="3045912"/>
            <a:chExt cx="3268649" cy="2162141"/>
          </a:xfrm>
        </p:grpSpPr>
        <p:sp>
          <p:nvSpPr>
            <p:cNvPr id="49" name="CuadroTexto 48">
              <a:extLst>
                <a:ext uri="{FF2B5EF4-FFF2-40B4-BE49-F238E27FC236}">
                  <a16:creationId xmlns:a16="http://schemas.microsoft.com/office/drawing/2014/main" id="{74A444E2-FA3A-43F1-88D3-6C5527265A73}"/>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0" name="Freeform 20">
              <a:extLst>
                <a:ext uri="{FF2B5EF4-FFF2-40B4-BE49-F238E27FC236}">
                  <a16:creationId xmlns:a16="http://schemas.microsoft.com/office/drawing/2014/main" id="{D38B6AE1-8B0B-4C09-A28B-ECC9C0A94B58}"/>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1" name="Grupo 50">
            <a:extLst>
              <a:ext uri="{FF2B5EF4-FFF2-40B4-BE49-F238E27FC236}">
                <a16:creationId xmlns:a16="http://schemas.microsoft.com/office/drawing/2014/main" id="{E8017C97-773F-4B51-AD48-23D3F5848ACC}"/>
              </a:ext>
            </a:extLst>
          </p:cNvPr>
          <p:cNvGrpSpPr/>
          <p:nvPr userDrawn="1"/>
        </p:nvGrpSpPr>
        <p:grpSpPr>
          <a:xfrm>
            <a:off x="-1594433" y="3125870"/>
            <a:ext cx="1244251" cy="516494"/>
            <a:chOff x="4962494" y="3045912"/>
            <a:chExt cx="3956836" cy="2162141"/>
          </a:xfrm>
        </p:grpSpPr>
        <p:sp>
          <p:nvSpPr>
            <p:cNvPr id="52" name="Freeform 58">
              <a:extLst>
                <a:ext uri="{FF2B5EF4-FFF2-40B4-BE49-F238E27FC236}">
                  <a16:creationId xmlns:a16="http://schemas.microsoft.com/office/drawing/2014/main" id="{4F282AC5-D72B-4C57-AE4A-3FF127A29E17}"/>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3" name="CuadroTexto 52">
              <a:extLst>
                <a:ext uri="{FF2B5EF4-FFF2-40B4-BE49-F238E27FC236}">
                  <a16:creationId xmlns:a16="http://schemas.microsoft.com/office/drawing/2014/main" id="{D886A647-B362-4694-B930-BEEE09BAB049}"/>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4" name="Grupo 53">
            <a:extLst>
              <a:ext uri="{FF2B5EF4-FFF2-40B4-BE49-F238E27FC236}">
                <a16:creationId xmlns:a16="http://schemas.microsoft.com/office/drawing/2014/main" id="{8E6FDB14-47D9-49EB-BBB5-E301903A0915}"/>
              </a:ext>
            </a:extLst>
          </p:cNvPr>
          <p:cNvGrpSpPr/>
          <p:nvPr userDrawn="1"/>
        </p:nvGrpSpPr>
        <p:grpSpPr>
          <a:xfrm>
            <a:off x="-1594433" y="4689982"/>
            <a:ext cx="1244251" cy="513023"/>
            <a:chOff x="3482122" y="4935487"/>
            <a:chExt cx="3956836" cy="2147613"/>
          </a:xfrm>
        </p:grpSpPr>
        <p:sp>
          <p:nvSpPr>
            <p:cNvPr id="55" name="Freeform 20">
              <a:extLst>
                <a:ext uri="{FF2B5EF4-FFF2-40B4-BE49-F238E27FC236}">
                  <a16:creationId xmlns:a16="http://schemas.microsoft.com/office/drawing/2014/main" id="{5AA73172-66FD-44E4-9ACE-BB59B840876E}"/>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6" name="CuadroTexto 55">
              <a:extLst>
                <a:ext uri="{FF2B5EF4-FFF2-40B4-BE49-F238E27FC236}">
                  <a16:creationId xmlns:a16="http://schemas.microsoft.com/office/drawing/2014/main" id="{8F5A20E0-9D56-4080-B280-4347E83FC0EB}"/>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7" name="Grupo 56">
            <a:extLst>
              <a:ext uri="{FF2B5EF4-FFF2-40B4-BE49-F238E27FC236}">
                <a16:creationId xmlns:a16="http://schemas.microsoft.com/office/drawing/2014/main" id="{7FF2E50A-8E66-4B01-81E0-46CAE7AB33F3}"/>
              </a:ext>
            </a:extLst>
          </p:cNvPr>
          <p:cNvGrpSpPr/>
          <p:nvPr userDrawn="1"/>
        </p:nvGrpSpPr>
        <p:grpSpPr>
          <a:xfrm>
            <a:off x="-1594433" y="5206762"/>
            <a:ext cx="1244251" cy="513023"/>
            <a:chOff x="4962494" y="4935487"/>
            <a:chExt cx="3956836" cy="2147613"/>
          </a:xfrm>
        </p:grpSpPr>
        <p:sp>
          <p:nvSpPr>
            <p:cNvPr id="58" name="Freeform 58">
              <a:extLst>
                <a:ext uri="{FF2B5EF4-FFF2-40B4-BE49-F238E27FC236}">
                  <a16:creationId xmlns:a16="http://schemas.microsoft.com/office/drawing/2014/main" id="{BE732EA8-B579-44BB-9217-F0590002895B}"/>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9" name="CuadroTexto 58">
              <a:extLst>
                <a:ext uri="{FF2B5EF4-FFF2-40B4-BE49-F238E27FC236}">
                  <a16:creationId xmlns:a16="http://schemas.microsoft.com/office/drawing/2014/main" id="{7E33145F-1F54-4A6F-815A-AF88110AAA1A}"/>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0" name="CuadroTexto 59">
            <a:extLst>
              <a:ext uri="{FF2B5EF4-FFF2-40B4-BE49-F238E27FC236}">
                <a16:creationId xmlns:a16="http://schemas.microsoft.com/office/drawing/2014/main" id="{BA1107F4-EB63-44C9-8914-DFE2EBBDE440}"/>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1" name="CuadroTexto 60">
            <a:extLst>
              <a:ext uri="{FF2B5EF4-FFF2-40B4-BE49-F238E27FC236}">
                <a16:creationId xmlns:a16="http://schemas.microsoft.com/office/drawing/2014/main" id="{B9A06CD9-9F7F-4B35-9E38-0B8EB509C8AF}"/>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2" name="CuadroTexto 61">
            <a:extLst>
              <a:ext uri="{FF2B5EF4-FFF2-40B4-BE49-F238E27FC236}">
                <a16:creationId xmlns:a16="http://schemas.microsoft.com/office/drawing/2014/main" id="{FFEE89F9-5F6C-4208-BBE6-18C6FC4C6385}"/>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4136040173"/>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953000" cy="68580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endParaRPr lang="uk-UA"/>
          </a:p>
          <a:p>
            <a:endParaRPr lang="uk-UA"/>
          </a:p>
        </p:txBody>
      </p:sp>
      <p:sp>
        <p:nvSpPr>
          <p:cNvPr id="34" name="Rectángulo 33">
            <a:extLst>
              <a:ext uri="{FF2B5EF4-FFF2-40B4-BE49-F238E27FC236}">
                <a16:creationId xmlns:a16="http://schemas.microsoft.com/office/drawing/2014/main" id="{FECA24BD-C8FD-428D-A2EB-1D097DC047DF}"/>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5" name="Rectángulo 34">
            <a:extLst>
              <a:ext uri="{FF2B5EF4-FFF2-40B4-BE49-F238E27FC236}">
                <a16:creationId xmlns:a16="http://schemas.microsoft.com/office/drawing/2014/main" id="{C31BFC03-C8A2-4714-8EE3-64C303BAD91D}"/>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6" name="Rectángulo 35">
            <a:extLst>
              <a:ext uri="{FF2B5EF4-FFF2-40B4-BE49-F238E27FC236}">
                <a16:creationId xmlns:a16="http://schemas.microsoft.com/office/drawing/2014/main" id="{EDC6E2D0-6F35-4F7D-BAE9-FFBD3E8B0624}"/>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7" name="Grupo 36">
            <a:extLst>
              <a:ext uri="{FF2B5EF4-FFF2-40B4-BE49-F238E27FC236}">
                <a16:creationId xmlns:a16="http://schemas.microsoft.com/office/drawing/2014/main" id="{0B15C815-076A-4A23-AA2A-6F87571FDCB2}"/>
              </a:ext>
            </a:extLst>
          </p:cNvPr>
          <p:cNvGrpSpPr/>
          <p:nvPr userDrawn="1"/>
        </p:nvGrpSpPr>
        <p:grpSpPr>
          <a:xfrm>
            <a:off x="-1691415" y="362297"/>
            <a:ext cx="1438215" cy="665720"/>
            <a:chOff x="-257376" y="3045912"/>
            <a:chExt cx="4573659" cy="2786833"/>
          </a:xfrm>
        </p:grpSpPr>
        <p:sp>
          <p:nvSpPr>
            <p:cNvPr id="38" name="Rectángulo 37">
              <a:extLst>
                <a:ext uri="{FF2B5EF4-FFF2-40B4-BE49-F238E27FC236}">
                  <a16:creationId xmlns:a16="http://schemas.microsoft.com/office/drawing/2014/main" id="{6278D80E-7B45-4013-AD2C-6E096696F03D}"/>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9" name="CuadroTexto 38">
              <a:extLst>
                <a:ext uri="{FF2B5EF4-FFF2-40B4-BE49-F238E27FC236}">
                  <a16:creationId xmlns:a16="http://schemas.microsoft.com/office/drawing/2014/main" id="{BD0C0C8C-74A1-46A1-9E30-B1643D797886}"/>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0" name="Grupo 39">
            <a:extLst>
              <a:ext uri="{FF2B5EF4-FFF2-40B4-BE49-F238E27FC236}">
                <a16:creationId xmlns:a16="http://schemas.microsoft.com/office/drawing/2014/main" id="{E471FF45-9FE7-4964-8D40-F1281E785785}"/>
              </a:ext>
            </a:extLst>
          </p:cNvPr>
          <p:cNvGrpSpPr/>
          <p:nvPr userDrawn="1"/>
        </p:nvGrpSpPr>
        <p:grpSpPr>
          <a:xfrm>
            <a:off x="-1594433" y="2098821"/>
            <a:ext cx="1244251" cy="516493"/>
            <a:chOff x="1900489" y="3045913"/>
            <a:chExt cx="3956833" cy="2162139"/>
          </a:xfrm>
        </p:grpSpPr>
        <p:sp>
          <p:nvSpPr>
            <p:cNvPr id="41" name="Rectángulo 40">
              <a:extLst>
                <a:ext uri="{FF2B5EF4-FFF2-40B4-BE49-F238E27FC236}">
                  <a16:creationId xmlns:a16="http://schemas.microsoft.com/office/drawing/2014/main" id="{A0A932D1-C79F-42E6-950F-B337BB17D274}"/>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2" name="CuadroTexto 41">
              <a:extLst>
                <a:ext uri="{FF2B5EF4-FFF2-40B4-BE49-F238E27FC236}">
                  <a16:creationId xmlns:a16="http://schemas.microsoft.com/office/drawing/2014/main" id="{3919E71B-2518-46BE-9C2E-D73CD48C5EEF}"/>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3" name="Grupo 42">
            <a:extLst>
              <a:ext uri="{FF2B5EF4-FFF2-40B4-BE49-F238E27FC236}">
                <a16:creationId xmlns:a16="http://schemas.microsoft.com/office/drawing/2014/main" id="{244C30EF-7373-483F-8E04-B4382E39CB8D}"/>
              </a:ext>
            </a:extLst>
          </p:cNvPr>
          <p:cNvGrpSpPr/>
          <p:nvPr userDrawn="1"/>
        </p:nvGrpSpPr>
        <p:grpSpPr>
          <a:xfrm>
            <a:off x="-1594433" y="1070147"/>
            <a:ext cx="1244251" cy="513023"/>
            <a:chOff x="51035" y="4935487"/>
            <a:chExt cx="3956833" cy="2147611"/>
          </a:xfrm>
        </p:grpSpPr>
        <p:sp>
          <p:nvSpPr>
            <p:cNvPr id="44" name="Rectángulo 43">
              <a:extLst>
                <a:ext uri="{FF2B5EF4-FFF2-40B4-BE49-F238E27FC236}">
                  <a16:creationId xmlns:a16="http://schemas.microsoft.com/office/drawing/2014/main" id="{7CACB0F2-4D05-46B0-B5DD-781A3DC3AD7B}"/>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5" name="CuadroTexto 44">
              <a:extLst>
                <a:ext uri="{FF2B5EF4-FFF2-40B4-BE49-F238E27FC236}">
                  <a16:creationId xmlns:a16="http://schemas.microsoft.com/office/drawing/2014/main" id="{5C1063DD-86FB-4312-A391-3F9F35B009BC}"/>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6" name="Grupo 45">
            <a:extLst>
              <a:ext uri="{FF2B5EF4-FFF2-40B4-BE49-F238E27FC236}">
                <a16:creationId xmlns:a16="http://schemas.microsoft.com/office/drawing/2014/main" id="{0AC2E28F-F8FD-4900-9C45-BF60B9519960}"/>
              </a:ext>
            </a:extLst>
          </p:cNvPr>
          <p:cNvGrpSpPr/>
          <p:nvPr userDrawn="1"/>
        </p:nvGrpSpPr>
        <p:grpSpPr>
          <a:xfrm>
            <a:off x="-1594433" y="4139820"/>
            <a:ext cx="1244251" cy="513023"/>
            <a:chOff x="1900489" y="4935487"/>
            <a:chExt cx="3956833" cy="2147611"/>
          </a:xfrm>
        </p:grpSpPr>
        <p:sp>
          <p:nvSpPr>
            <p:cNvPr id="47" name="Rectángulo 46">
              <a:extLst>
                <a:ext uri="{FF2B5EF4-FFF2-40B4-BE49-F238E27FC236}">
                  <a16:creationId xmlns:a16="http://schemas.microsoft.com/office/drawing/2014/main" id="{D5BE4605-ED45-46BA-BC15-E84E905B9C57}"/>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8" name="CuadroTexto 47">
              <a:extLst>
                <a:ext uri="{FF2B5EF4-FFF2-40B4-BE49-F238E27FC236}">
                  <a16:creationId xmlns:a16="http://schemas.microsoft.com/office/drawing/2014/main" id="{E8AEBD47-4497-4284-9870-1F040118D74C}"/>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9" name="Grupo 48">
            <a:extLst>
              <a:ext uri="{FF2B5EF4-FFF2-40B4-BE49-F238E27FC236}">
                <a16:creationId xmlns:a16="http://schemas.microsoft.com/office/drawing/2014/main" id="{F5297BB9-3B61-4973-8CBF-C697169BE6BD}"/>
              </a:ext>
            </a:extLst>
          </p:cNvPr>
          <p:cNvGrpSpPr/>
          <p:nvPr userDrawn="1"/>
        </p:nvGrpSpPr>
        <p:grpSpPr>
          <a:xfrm>
            <a:off x="-1486231" y="2616095"/>
            <a:ext cx="1027846" cy="516494"/>
            <a:chOff x="3826215" y="3045912"/>
            <a:chExt cx="3268649" cy="2162141"/>
          </a:xfrm>
        </p:grpSpPr>
        <p:sp>
          <p:nvSpPr>
            <p:cNvPr id="50" name="CuadroTexto 49">
              <a:extLst>
                <a:ext uri="{FF2B5EF4-FFF2-40B4-BE49-F238E27FC236}">
                  <a16:creationId xmlns:a16="http://schemas.microsoft.com/office/drawing/2014/main" id="{B8B1B905-0ABC-46CC-8DCD-93D72C4C2B37}"/>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1" name="Freeform 20">
              <a:extLst>
                <a:ext uri="{FF2B5EF4-FFF2-40B4-BE49-F238E27FC236}">
                  <a16:creationId xmlns:a16="http://schemas.microsoft.com/office/drawing/2014/main" id="{0794A2A9-D23B-4A18-B674-C37E51E6D7EE}"/>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2" name="Grupo 51">
            <a:extLst>
              <a:ext uri="{FF2B5EF4-FFF2-40B4-BE49-F238E27FC236}">
                <a16:creationId xmlns:a16="http://schemas.microsoft.com/office/drawing/2014/main" id="{E8788FA0-366A-45E6-8203-9F23C87876BB}"/>
              </a:ext>
            </a:extLst>
          </p:cNvPr>
          <p:cNvGrpSpPr/>
          <p:nvPr userDrawn="1"/>
        </p:nvGrpSpPr>
        <p:grpSpPr>
          <a:xfrm>
            <a:off x="-1594433" y="3125870"/>
            <a:ext cx="1244251" cy="516494"/>
            <a:chOff x="4962494" y="3045912"/>
            <a:chExt cx="3956836" cy="2162141"/>
          </a:xfrm>
        </p:grpSpPr>
        <p:sp>
          <p:nvSpPr>
            <p:cNvPr id="53" name="Freeform 58">
              <a:extLst>
                <a:ext uri="{FF2B5EF4-FFF2-40B4-BE49-F238E27FC236}">
                  <a16:creationId xmlns:a16="http://schemas.microsoft.com/office/drawing/2014/main" id="{B27EA8C5-9150-4B14-81E3-6BFE0F47B426}"/>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4" name="CuadroTexto 53">
              <a:extLst>
                <a:ext uri="{FF2B5EF4-FFF2-40B4-BE49-F238E27FC236}">
                  <a16:creationId xmlns:a16="http://schemas.microsoft.com/office/drawing/2014/main" id="{BED4132F-F478-477A-9AD6-F5F848B1A2A8}"/>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5" name="Grupo 54">
            <a:extLst>
              <a:ext uri="{FF2B5EF4-FFF2-40B4-BE49-F238E27FC236}">
                <a16:creationId xmlns:a16="http://schemas.microsoft.com/office/drawing/2014/main" id="{4B8298D7-3617-4CD5-A2BA-47BC45370B73}"/>
              </a:ext>
            </a:extLst>
          </p:cNvPr>
          <p:cNvGrpSpPr/>
          <p:nvPr userDrawn="1"/>
        </p:nvGrpSpPr>
        <p:grpSpPr>
          <a:xfrm>
            <a:off x="-1594433" y="4689982"/>
            <a:ext cx="1244251" cy="513023"/>
            <a:chOff x="3482122" y="4935487"/>
            <a:chExt cx="3956836" cy="2147613"/>
          </a:xfrm>
        </p:grpSpPr>
        <p:sp>
          <p:nvSpPr>
            <p:cNvPr id="56" name="Freeform 20">
              <a:extLst>
                <a:ext uri="{FF2B5EF4-FFF2-40B4-BE49-F238E27FC236}">
                  <a16:creationId xmlns:a16="http://schemas.microsoft.com/office/drawing/2014/main" id="{7D4C9706-8DFE-4EA6-BD17-6906F9497125}"/>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7" name="CuadroTexto 56">
              <a:extLst>
                <a:ext uri="{FF2B5EF4-FFF2-40B4-BE49-F238E27FC236}">
                  <a16:creationId xmlns:a16="http://schemas.microsoft.com/office/drawing/2014/main" id="{AF46ECA3-62F2-4DE5-9DCE-8C9328CCF30F}"/>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8" name="Grupo 57">
            <a:extLst>
              <a:ext uri="{FF2B5EF4-FFF2-40B4-BE49-F238E27FC236}">
                <a16:creationId xmlns:a16="http://schemas.microsoft.com/office/drawing/2014/main" id="{B4E953FC-DBD0-4B62-A2A8-26D4FE4D0EC2}"/>
              </a:ext>
            </a:extLst>
          </p:cNvPr>
          <p:cNvGrpSpPr/>
          <p:nvPr userDrawn="1"/>
        </p:nvGrpSpPr>
        <p:grpSpPr>
          <a:xfrm>
            <a:off x="-1594433" y="5206762"/>
            <a:ext cx="1244251" cy="513023"/>
            <a:chOff x="4962494" y="4935487"/>
            <a:chExt cx="3956836" cy="2147613"/>
          </a:xfrm>
        </p:grpSpPr>
        <p:sp>
          <p:nvSpPr>
            <p:cNvPr id="59" name="Freeform 58">
              <a:extLst>
                <a:ext uri="{FF2B5EF4-FFF2-40B4-BE49-F238E27FC236}">
                  <a16:creationId xmlns:a16="http://schemas.microsoft.com/office/drawing/2014/main" id="{79321E9E-1D78-4DCC-A1BE-C570C30FDD49}"/>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0" name="CuadroTexto 59">
              <a:extLst>
                <a:ext uri="{FF2B5EF4-FFF2-40B4-BE49-F238E27FC236}">
                  <a16:creationId xmlns:a16="http://schemas.microsoft.com/office/drawing/2014/main" id="{B07DA130-A4C0-457E-9BE3-74555E717F58}"/>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1" name="CuadroTexto 60">
            <a:extLst>
              <a:ext uri="{FF2B5EF4-FFF2-40B4-BE49-F238E27FC236}">
                <a16:creationId xmlns:a16="http://schemas.microsoft.com/office/drawing/2014/main" id="{5B585721-5A52-43E0-A27F-28E5046EFDB1}"/>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2" name="CuadroTexto 61">
            <a:extLst>
              <a:ext uri="{FF2B5EF4-FFF2-40B4-BE49-F238E27FC236}">
                <a16:creationId xmlns:a16="http://schemas.microsoft.com/office/drawing/2014/main" id="{F12B7F4F-87B9-4268-B06F-FEF3D0AD5574}"/>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3" name="CuadroTexto 62">
            <a:extLst>
              <a:ext uri="{FF2B5EF4-FFF2-40B4-BE49-F238E27FC236}">
                <a16:creationId xmlns:a16="http://schemas.microsoft.com/office/drawing/2014/main" id="{CDFF2E2F-890F-4776-B117-4850DD8D3B54}"/>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35164537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953000" y="0"/>
            <a:ext cx="4953000" cy="68580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endParaRPr lang="uk-UA"/>
          </a:p>
          <a:p>
            <a:endParaRPr lang="uk-UA"/>
          </a:p>
        </p:txBody>
      </p:sp>
      <p:sp>
        <p:nvSpPr>
          <p:cNvPr id="34" name="Rectángulo 33">
            <a:extLst>
              <a:ext uri="{FF2B5EF4-FFF2-40B4-BE49-F238E27FC236}">
                <a16:creationId xmlns:a16="http://schemas.microsoft.com/office/drawing/2014/main" id="{3DBE107C-E0E9-4288-BA43-77B852CC433F}"/>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5" name="Rectángulo 34">
            <a:extLst>
              <a:ext uri="{FF2B5EF4-FFF2-40B4-BE49-F238E27FC236}">
                <a16:creationId xmlns:a16="http://schemas.microsoft.com/office/drawing/2014/main" id="{B39A7882-8A40-4352-A8D9-65601B494F90}"/>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6" name="Rectángulo 35">
            <a:extLst>
              <a:ext uri="{FF2B5EF4-FFF2-40B4-BE49-F238E27FC236}">
                <a16:creationId xmlns:a16="http://schemas.microsoft.com/office/drawing/2014/main" id="{85504BE6-C367-4CC5-A33F-D096DD7206A1}"/>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7" name="Grupo 36">
            <a:extLst>
              <a:ext uri="{FF2B5EF4-FFF2-40B4-BE49-F238E27FC236}">
                <a16:creationId xmlns:a16="http://schemas.microsoft.com/office/drawing/2014/main" id="{4F98AB49-B0E1-4BFC-863E-93FE2EDC208E}"/>
              </a:ext>
            </a:extLst>
          </p:cNvPr>
          <p:cNvGrpSpPr/>
          <p:nvPr userDrawn="1"/>
        </p:nvGrpSpPr>
        <p:grpSpPr>
          <a:xfrm>
            <a:off x="-1691415" y="362297"/>
            <a:ext cx="1438215" cy="665720"/>
            <a:chOff x="-257376" y="3045912"/>
            <a:chExt cx="4573659" cy="2786833"/>
          </a:xfrm>
        </p:grpSpPr>
        <p:sp>
          <p:nvSpPr>
            <p:cNvPr id="38" name="Rectángulo 37">
              <a:extLst>
                <a:ext uri="{FF2B5EF4-FFF2-40B4-BE49-F238E27FC236}">
                  <a16:creationId xmlns:a16="http://schemas.microsoft.com/office/drawing/2014/main" id="{963DACD9-E309-4D1A-8993-DD9BE9F7647D}"/>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9" name="CuadroTexto 38">
              <a:extLst>
                <a:ext uri="{FF2B5EF4-FFF2-40B4-BE49-F238E27FC236}">
                  <a16:creationId xmlns:a16="http://schemas.microsoft.com/office/drawing/2014/main" id="{A7EC660E-E8AB-40AA-BE6B-B476BE243131}"/>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0" name="Grupo 39">
            <a:extLst>
              <a:ext uri="{FF2B5EF4-FFF2-40B4-BE49-F238E27FC236}">
                <a16:creationId xmlns:a16="http://schemas.microsoft.com/office/drawing/2014/main" id="{65D27E15-3603-4835-838B-FD3C7DBDC0DC}"/>
              </a:ext>
            </a:extLst>
          </p:cNvPr>
          <p:cNvGrpSpPr/>
          <p:nvPr userDrawn="1"/>
        </p:nvGrpSpPr>
        <p:grpSpPr>
          <a:xfrm>
            <a:off x="-1594433" y="2098821"/>
            <a:ext cx="1244251" cy="516493"/>
            <a:chOff x="1900489" y="3045913"/>
            <a:chExt cx="3956833" cy="2162139"/>
          </a:xfrm>
        </p:grpSpPr>
        <p:sp>
          <p:nvSpPr>
            <p:cNvPr id="41" name="Rectángulo 40">
              <a:extLst>
                <a:ext uri="{FF2B5EF4-FFF2-40B4-BE49-F238E27FC236}">
                  <a16:creationId xmlns:a16="http://schemas.microsoft.com/office/drawing/2014/main" id="{AABB35D0-BA1F-4D00-B213-99C1960BBAFD}"/>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2" name="CuadroTexto 41">
              <a:extLst>
                <a:ext uri="{FF2B5EF4-FFF2-40B4-BE49-F238E27FC236}">
                  <a16:creationId xmlns:a16="http://schemas.microsoft.com/office/drawing/2014/main" id="{7A12B2FA-2F7B-4BA7-82A1-948D2BFA0932}"/>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3" name="Grupo 42">
            <a:extLst>
              <a:ext uri="{FF2B5EF4-FFF2-40B4-BE49-F238E27FC236}">
                <a16:creationId xmlns:a16="http://schemas.microsoft.com/office/drawing/2014/main" id="{23D0B048-E418-4734-8DFB-29C678D00DE5}"/>
              </a:ext>
            </a:extLst>
          </p:cNvPr>
          <p:cNvGrpSpPr/>
          <p:nvPr userDrawn="1"/>
        </p:nvGrpSpPr>
        <p:grpSpPr>
          <a:xfrm>
            <a:off x="-1594433" y="1070147"/>
            <a:ext cx="1244251" cy="513023"/>
            <a:chOff x="51035" y="4935487"/>
            <a:chExt cx="3956833" cy="2147611"/>
          </a:xfrm>
        </p:grpSpPr>
        <p:sp>
          <p:nvSpPr>
            <p:cNvPr id="44" name="Rectángulo 43">
              <a:extLst>
                <a:ext uri="{FF2B5EF4-FFF2-40B4-BE49-F238E27FC236}">
                  <a16:creationId xmlns:a16="http://schemas.microsoft.com/office/drawing/2014/main" id="{1CF6EA92-A376-4C19-9825-10DB951F0DB8}"/>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5" name="CuadroTexto 44">
              <a:extLst>
                <a:ext uri="{FF2B5EF4-FFF2-40B4-BE49-F238E27FC236}">
                  <a16:creationId xmlns:a16="http://schemas.microsoft.com/office/drawing/2014/main" id="{397BD668-51CB-438E-B44F-44442C608622}"/>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6" name="Grupo 45">
            <a:extLst>
              <a:ext uri="{FF2B5EF4-FFF2-40B4-BE49-F238E27FC236}">
                <a16:creationId xmlns:a16="http://schemas.microsoft.com/office/drawing/2014/main" id="{765AECC2-B06D-447F-AF04-E2F0325C23D5}"/>
              </a:ext>
            </a:extLst>
          </p:cNvPr>
          <p:cNvGrpSpPr/>
          <p:nvPr userDrawn="1"/>
        </p:nvGrpSpPr>
        <p:grpSpPr>
          <a:xfrm>
            <a:off x="-1594433" y="4139820"/>
            <a:ext cx="1244251" cy="513023"/>
            <a:chOff x="1900489" y="4935487"/>
            <a:chExt cx="3956833" cy="2147611"/>
          </a:xfrm>
        </p:grpSpPr>
        <p:sp>
          <p:nvSpPr>
            <p:cNvPr id="47" name="Rectángulo 46">
              <a:extLst>
                <a:ext uri="{FF2B5EF4-FFF2-40B4-BE49-F238E27FC236}">
                  <a16:creationId xmlns:a16="http://schemas.microsoft.com/office/drawing/2014/main" id="{2B84D3B4-5932-4958-8B5A-CB7F1F9235BE}"/>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8" name="CuadroTexto 47">
              <a:extLst>
                <a:ext uri="{FF2B5EF4-FFF2-40B4-BE49-F238E27FC236}">
                  <a16:creationId xmlns:a16="http://schemas.microsoft.com/office/drawing/2014/main" id="{D749124F-663A-4562-B368-66F48F2677CA}"/>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9" name="Grupo 48">
            <a:extLst>
              <a:ext uri="{FF2B5EF4-FFF2-40B4-BE49-F238E27FC236}">
                <a16:creationId xmlns:a16="http://schemas.microsoft.com/office/drawing/2014/main" id="{EDE179D6-EEF9-46BF-8EC8-486107FF3DF4}"/>
              </a:ext>
            </a:extLst>
          </p:cNvPr>
          <p:cNvGrpSpPr/>
          <p:nvPr userDrawn="1"/>
        </p:nvGrpSpPr>
        <p:grpSpPr>
          <a:xfrm>
            <a:off x="-1486231" y="2616095"/>
            <a:ext cx="1027846" cy="516494"/>
            <a:chOff x="3826215" y="3045912"/>
            <a:chExt cx="3268649" cy="2162141"/>
          </a:xfrm>
        </p:grpSpPr>
        <p:sp>
          <p:nvSpPr>
            <p:cNvPr id="50" name="CuadroTexto 49">
              <a:extLst>
                <a:ext uri="{FF2B5EF4-FFF2-40B4-BE49-F238E27FC236}">
                  <a16:creationId xmlns:a16="http://schemas.microsoft.com/office/drawing/2014/main" id="{27194257-5F55-4213-B8EE-D984C6620E63}"/>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1" name="Freeform 20">
              <a:extLst>
                <a:ext uri="{FF2B5EF4-FFF2-40B4-BE49-F238E27FC236}">
                  <a16:creationId xmlns:a16="http://schemas.microsoft.com/office/drawing/2014/main" id="{E1729FC2-08BE-497E-85AA-6A3FE9BC9E3F}"/>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2" name="Grupo 51">
            <a:extLst>
              <a:ext uri="{FF2B5EF4-FFF2-40B4-BE49-F238E27FC236}">
                <a16:creationId xmlns:a16="http://schemas.microsoft.com/office/drawing/2014/main" id="{7A7A6D7D-E79B-484A-B4A5-DF9B46CB2F61}"/>
              </a:ext>
            </a:extLst>
          </p:cNvPr>
          <p:cNvGrpSpPr/>
          <p:nvPr userDrawn="1"/>
        </p:nvGrpSpPr>
        <p:grpSpPr>
          <a:xfrm>
            <a:off x="-1594433" y="3125870"/>
            <a:ext cx="1244251" cy="516494"/>
            <a:chOff x="4962494" y="3045912"/>
            <a:chExt cx="3956836" cy="2162141"/>
          </a:xfrm>
        </p:grpSpPr>
        <p:sp>
          <p:nvSpPr>
            <p:cNvPr id="53" name="Freeform 58">
              <a:extLst>
                <a:ext uri="{FF2B5EF4-FFF2-40B4-BE49-F238E27FC236}">
                  <a16:creationId xmlns:a16="http://schemas.microsoft.com/office/drawing/2014/main" id="{FD66D215-FD2A-4596-97F9-B22D5F60F8C5}"/>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4" name="CuadroTexto 53">
              <a:extLst>
                <a:ext uri="{FF2B5EF4-FFF2-40B4-BE49-F238E27FC236}">
                  <a16:creationId xmlns:a16="http://schemas.microsoft.com/office/drawing/2014/main" id="{04A320BD-1B7B-408A-9216-DB49B469DC30}"/>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5" name="Grupo 54">
            <a:extLst>
              <a:ext uri="{FF2B5EF4-FFF2-40B4-BE49-F238E27FC236}">
                <a16:creationId xmlns:a16="http://schemas.microsoft.com/office/drawing/2014/main" id="{7E6BDAF1-084F-4337-BB52-597FC3B75EE3}"/>
              </a:ext>
            </a:extLst>
          </p:cNvPr>
          <p:cNvGrpSpPr/>
          <p:nvPr userDrawn="1"/>
        </p:nvGrpSpPr>
        <p:grpSpPr>
          <a:xfrm>
            <a:off x="-1594433" y="4689982"/>
            <a:ext cx="1244251" cy="513023"/>
            <a:chOff x="3482122" y="4935487"/>
            <a:chExt cx="3956836" cy="2147613"/>
          </a:xfrm>
        </p:grpSpPr>
        <p:sp>
          <p:nvSpPr>
            <p:cNvPr id="56" name="Freeform 20">
              <a:extLst>
                <a:ext uri="{FF2B5EF4-FFF2-40B4-BE49-F238E27FC236}">
                  <a16:creationId xmlns:a16="http://schemas.microsoft.com/office/drawing/2014/main" id="{740A7CFD-234A-4650-9581-40D24A0FB45C}"/>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7" name="CuadroTexto 56">
              <a:extLst>
                <a:ext uri="{FF2B5EF4-FFF2-40B4-BE49-F238E27FC236}">
                  <a16:creationId xmlns:a16="http://schemas.microsoft.com/office/drawing/2014/main" id="{BA721B96-868B-42D8-A029-8A31E925ADAF}"/>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8" name="Grupo 57">
            <a:extLst>
              <a:ext uri="{FF2B5EF4-FFF2-40B4-BE49-F238E27FC236}">
                <a16:creationId xmlns:a16="http://schemas.microsoft.com/office/drawing/2014/main" id="{B497F5CB-3DE3-41C3-A556-10BF68C038B7}"/>
              </a:ext>
            </a:extLst>
          </p:cNvPr>
          <p:cNvGrpSpPr/>
          <p:nvPr userDrawn="1"/>
        </p:nvGrpSpPr>
        <p:grpSpPr>
          <a:xfrm>
            <a:off x="-1594433" y="5206762"/>
            <a:ext cx="1244251" cy="513023"/>
            <a:chOff x="4962494" y="4935487"/>
            <a:chExt cx="3956836" cy="2147613"/>
          </a:xfrm>
        </p:grpSpPr>
        <p:sp>
          <p:nvSpPr>
            <p:cNvPr id="59" name="Freeform 58">
              <a:extLst>
                <a:ext uri="{FF2B5EF4-FFF2-40B4-BE49-F238E27FC236}">
                  <a16:creationId xmlns:a16="http://schemas.microsoft.com/office/drawing/2014/main" id="{122598E0-D0D2-4D67-AE7E-7A985FC3C29B}"/>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0" name="CuadroTexto 59">
              <a:extLst>
                <a:ext uri="{FF2B5EF4-FFF2-40B4-BE49-F238E27FC236}">
                  <a16:creationId xmlns:a16="http://schemas.microsoft.com/office/drawing/2014/main" id="{A1D30432-E4C4-46BF-9C89-74EA6776CE7A}"/>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1" name="CuadroTexto 60">
            <a:extLst>
              <a:ext uri="{FF2B5EF4-FFF2-40B4-BE49-F238E27FC236}">
                <a16:creationId xmlns:a16="http://schemas.microsoft.com/office/drawing/2014/main" id="{56B444F0-38C7-4A98-81B5-5B7B93CC8287}"/>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2" name="CuadroTexto 61">
            <a:extLst>
              <a:ext uri="{FF2B5EF4-FFF2-40B4-BE49-F238E27FC236}">
                <a16:creationId xmlns:a16="http://schemas.microsoft.com/office/drawing/2014/main" id="{96A240B3-4842-4824-BCAB-8D5D839152AD}"/>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3" name="CuadroTexto 62">
            <a:extLst>
              <a:ext uri="{FF2B5EF4-FFF2-40B4-BE49-F238E27FC236}">
                <a16:creationId xmlns:a16="http://schemas.microsoft.com/office/drawing/2014/main" id="{8978641A-3395-4701-A0C4-5076A42FC67C}"/>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133033183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3"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3" name="Picture Placeholder 12"/>
          <p:cNvSpPr>
            <a:spLocks noGrp="1"/>
          </p:cNvSpPr>
          <p:nvPr>
            <p:ph type="pic" sz="quarter" idx="11" hasCustomPrompt="1"/>
          </p:nvPr>
        </p:nvSpPr>
        <p:spPr>
          <a:xfrm>
            <a:off x="1773174" y="1853184"/>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88">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4" name="Picture Placeholder 12"/>
          <p:cNvSpPr>
            <a:spLocks noGrp="1"/>
          </p:cNvSpPr>
          <p:nvPr>
            <p:ph type="pic" sz="quarter" idx="12" hasCustomPrompt="1"/>
          </p:nvPr>
        </p:nvSpPr>
        <p:spPr>
          <a:xfrm>
            <a:off x="6072693" y="3742081"/>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88">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1" name="Slide Number Placeholder 8">
            <a:extLst>
              <a:ext uri="{FF2B5EF4-FFF2-40B4-BE49-F238E27FC236}">
                <a16:creationId xmlns:a16="http://schemas.microsoft.com/office/drawing/2014/main" id="{7310F5E6-D462-4CE4-86F0-8E1507AB31C0}"/>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4" name="Rectángulo 43">
            <a:extLst>
              <a:ext uri="{FF2B5EF4-FFF2-40B4-BE49-F238E27FC236}">
                <a16:creationId xmlns:a16="http://schemas.microsoft.com/office/drawing/2014/main" id="{5392E21C-E679-48CF-B16D-E120B40253B9}"/>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5" name="Rectángulo 44">
            <a:extLst>
              <a:ext uri="{FF2B5EF4-FFF2-40B4-BE49-F238E27FC236}">
                <a16:creationId xmlns:a16="http://schemas.microsoft.com/office/drawing/2014/main" id="{B0777530-50DA-43B4-8940-387A33430506}"/>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6" name="Rectángulo 45">
            <a:extLst>
              <a:ext uri="{FF2B5EF4-FFF2-40B4-BE49-F238E27FC236}">
                <a16:creationId xmlns:a16="http://schemas.microsoft.com/office/drawing/2014/main" id="{6CA43224-6837-4CE4-B69D-662D11720EB8}"/>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7" name="Grupo 46">
            <a:extLst>
              <a:ext uri="{FF2B5EF4-FFF2-40B4-BE49-F238E27FC236}">
                <a16:creationId xmlns:a16="http://schemas.microsoft.com/office/drawing/2014/main" id="{54CB4BF5-2824-4B99-B282-D930F2C36407}"/>
              </a:ext>
            </a:extLst>
          </p:cNvPr>
          <p:cNvGrpSpPr/>
          <p:nvPr userDrawn="1"/>
        </p:nvGrpSpPr>
        <p:grpSpPr>
          <a:xfrm>
            <a:off x="-1691415" y="362297"/>
            <a:ext cx="1438215" cy="665720"/>
            <a:chOff x="-257376" y="3045912"/>
            <a:chExt cx="4573659" cy="2786833"/>
          </a:xfrm>
        </p:grpSpPr>
        <p:sp>
          <p:nvSpPr>
            <p:cNvPr id="48" name="Rectángulo 47">
              <a:extLst>
                <a:ext uri="{FF2B5EF4-FFF2-40B4-BE49-F238E27FC236}">
                  <a16:creationId xmlns:a16="http://schemas.microsoft.com/office/drawing/2014/main" id="{30CF9685-5A9F-40F6-BDDD-2416769CCD7D}"/>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52DFBB34-A6DC-4385-9BC7-82FB0B6F32B5}"/>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0" name="Grupo 49">
            <a:extLst>
              <a:ext uri="{FF2B5EF4-FFF2-40B4-BE49-F238E27FC236}">
                <a16:creationId xmlns:a16="http://schemas.microsoft.com/office/drawing/2014/main" id="{1849F514-D397-4ECA-8575-80CB422CEA6C}"/>
              </a:ext>
            </a:extLst>
          </p:cNvPr>
          <p:cNvGrpSpPr/>
          <p:nvPr userDrawn="1"/>
        </p:nvGrpSpPr>
        <p:grpSpPr>
          <a:xfrm>
            <a:off x="-1594433" y="2098821"/>
            <a:ext cx="1244251" cy="516493"/>
            <a:chOff x="1900489" y="3045913"/>
            <a:chExt cx="3956833" cy="2162139"/>
          </a:xfrm>
        </p:grpSpPr>
        <p:sp>
          <p:nvSpPr>
            <p:cNvPr id="51" name="Rectángulo 50">
              <a:extLst>
                <a:ext uri="{FF2B5EF4-FFF2-40B4-BE49-F238E27FC236}">
                  <a16:creationId xmlns:a16="http://schemas.microsoft.com/office/drawing/2014/main" id="{F741DFBD-72DF-4FBF-BB20-F538AF67C23C}"/>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00448F44-0DAE-4C98-B027-0CE5D6E5FE2B}"/>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3" name="Grupo 52">
            <a:extLst>
              <a:ext uri="{FF2B5EF4-FFF2-40B4-BE49-F238E27FC236}">
                <a16:creationId xmlns:a16="http://schemas.microsoft.com/office/drawing/2014/main" id="{EDF7121D-AA02-4239-90C1-977516194E2F}"/>
              </a:ext>
            </a:extLst>
          </p:cNvPr>
          <p:cNvGrpSpPr/>
          <p:nvPr userDrawn="1"/>
        </p:nvGrpSpPr>
        <p:grpSpPr>
          <a:xfrm>
            <a:off x="-1594433" y="1070147"/>
            <a:ext cx="1244251" cy="513023"/>
            <a:chOff x="51035" y="4935487"/>
            <a:chExt cx="3956833" cy="2147611"/>
          </a:xfrm>
        </p:grpSpPr>
        <p:sp>
          <p:nvSpPr>
            <p:cNvPr id="54" name="Rectángulo 53">
              <a:extLst>
                <a:ext uri="{FF2B5EF4-FFF2-40B4-BE49-F238E27FC236}">
                  <a16:creationId xmlns:a16="http://schemas.microsoft.com/office/drawing/2014/main" id="{9D7FBF49-59EB-41AA-9876-69AEDC4DD74D}"/>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DA566295-2686-4FF8-ABB5-1B780BCBBAC9}"/>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0540946E-462E-4854-96F9-DA9264C05972}"/>
              </a:ext>
            </a:extLst>
          </p:cNvPr>
          <p:cNvGrpSpPr/>
          <p:nvPr userDrawn="1"/>
        </p:nvGrpSpPr>
        <p:grpSpPr>
          <a:xfrm>
            <a:off x="-1594433" y="4139820"/>
            <a:ext cx="1244251" cy="513023"/>
            <a:chOff x="1900489" y="4935487"/>
            <a:chExt cx="3956833" cy="2147611"/>
          </a:xfrm>
        </p:grpSpPr>
        <p:sp>
          <p:nvSpPr>
            <p:cNvPr id="57" name="Rectángulo 56">
              <a:extLst>
                <a:ext uri="{FF2B5EF4-FFF2-40B4-BE49-F238E27FC236}">
                  <a16:creationId xmlns:a16="http://schemas.microsoft.com/office/drawing/2014/main" id="{7126D819-E5E2-464B-A740-42BDCE4EA3C3}"/>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8" name="CuadroTexto 57">
              <a:extLst>
                <a:ext uri="{FF2B5EF4-FFF2-40B4-BE49-F238E27FC236}">
                  <a16:creationId xmlns:a16="http://schemas.microsoft.com/office/drawing/2014/main" id="{5C7AFD4F-83C6-443C-8AAD-C2FE98EE7643}"/>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9" name="Grupo 58">
            <a:extLst>
              <a:ext uri="{FF2B5EF4-FFF2-40B4-BE49-F238E27FC236}">
                <a16:creationId xmlns:a16="http://schemas.microsoft.com/office/drawing/2014/main" id="{DC5F4651-139D-45C2-90B3-C2B37DAB5E7B}"/>
              </a:ext>
            </a:extLst>
          </p:cNvPr>
          <p:cNvGrpSpPr/>
          <p:nvPr userDrawn="1"/>
        </p:nvGrpSpPr>
        <p:grpSpPr>
          <a:xfrm>
            <a:off x="-1486231" y="2616095"/>
            <a:ext cx="1027846" cy="516494"/>
            <a:chOff x="3826215" y="3045912"/>
            <a:chExt cx="3268649" cy="2162141"/>
          </a:xfrm>
        </p:grpSpPr>
        <p:sp>
          <p:nvSpPr>
            <p:cNvPr id="60" name="CuadroTexto 59">
              <a:extLst>
                <a:ext uri="{FF2B5EF4-FFF2-40B4-BE49-F238E27FC236}">
                  <a16:creationId xmlns:a16="http://schemas.microsoft.com/office/drawing/2014/main" id="{01251311-2647-4FAF-B857-4AE621A52CBF}"/>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1" name="Freeform 20">
              <a:extLst>
                <a:ext uri="{FF2B5EF4-FFF2-40B4-BE49-F238E27FC236}">
                  <a16:creationId xmlns:a16="http://schemas.microsoft.com/office/drawing/2014/main" id="{1AA59209-E386-45FC-961C-3E86A572B84E}"/>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2" name="Grupo 61">
            <a:extLst>
              <a:ext uri="{FF2B5EF4-FFF2-40B4-BE49-F238E27FC236}">
                <a16:creationId xmlns:a16="http://schemas.microsoft.com/office/drawing/2014/main" id="{694F6322-4995-474B-96B1-8B0D488E498D}"/>
              </a:ext>
            </a:extLst>
          </p:cNvPr>
          <p:cNvGrpSpPr/>
          <p:nvPr userDrawn="1"/>
        </p:nvGrpSpPr>
        <p:grpSpPr>
          <a:xfrm>
            <a:off x="-1594433" y="3125870"/>
            <a:ext cx="1244251" cy="516494"/>
            <a:chOff x="4962494" y="3045912"/>
            <a:chExt cx="3956836" cy="2162141"/>
          </a:xfrm>
        </p:grpSpPr>
        <p:sp>
          <p:nvSpPr>
            <p:cNvPr id="63" name="Freeform 58">
              <a:extLst>
                <a:ext uri="{FF2B5EF4-FFF2-40B4-BE49-F238E27FC236}">
                  <a16:creationId xmlns:a16="http://schemas.microsoft.com/office/drawing/2014/main" id="{A6134B5A-DCD6-4874-8F79-F1485336F5F2}"/>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4" name="CuadroTexto 63">
              <a:extLst>
                <a:ext uri="{FF2B5EF4-FFF2-40B4-BE49-F238E27FC236}">
                  <a16:creationId xmlns:a16="http://schemas.microsoft.com/office/drawing/2014/main" id="{BFB81B97-434A-4254-86F4-2B6B75B96DC7}"/>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5" name="Grupo 64">
            <a:extLst>
              <a:ext uri="{FF2B5EF4-FFF2-40B4-BE49-F238E27FC236}">
                <a16:creationId xmlns:a16="http://schemas.microsoft.com/office/drawing/2014/main" id="{69B6EF12-1970-4692-91E4-65DF40A928C5}"/>
              </a:ext>
            </a:extLst>
          </p:cNvPr>
          <p:cNvGrpSpPr/>
          <p:nvPr userDrawn="1"/>
        </p:nvGrpSpPr>
        <p:grpSpPr>
          <a:xfrm>
            <a:off x="-1594433" y="4689982"/>
            <a:ext cx="1244251" cy="513023"/>
            <a:chOff x="3482122" y="4935487"/>
            <a:chExt cx="3956836" cy="2147613"/>
          </a:xfrm>
        </p:grpSpPr>
        <p:sp>
          <p:nvSpPr>
            <p:cNvPr id="66" name="Freeform 20">
              <a:extLst>
                <a:ext uri="{FF2B5EF4-FFF2-40B4-BE49-F238E27FC236}">
                  <a16:creationId xmlns:a16="http://schemas.microsoft.com/office/drawing/2014/main" id="{C87AD2C8-7DE0-47F6-AD26-E4A4C2079130}"/>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7" name="CuadroTexto 66">
              <a:extLst>
                <a:ext uri="{FF2B5EF4-FFF2-40B4-BE49-F238E27FC236}">
                  <a16:creationId xmlns:a16="http://schemas.microsoft.com/office/drawing/2014/main" id="{FB42EAD1-D0B4-471D-AAA1-7C87B843B86D}"/>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8" name="Grupo 67">
            <a:extLst>
              <a:ext uri="{FF2B5EF4-FFF2-40B4-BE49-F238E27FC236}">
                <a16:creationId xmlns:a16="http://schemas.microsoft.com/office/drawing/2014/main" id="{2DD4EA73-C5C0-4BE4-9EE4-9BEE085585A3}"/>
              </a:ext>
            </a:extLst>
          </p:cNvPr>
          <p:cNvGrpSpPr/>
          <p:nvPr userDrawn="1"/>
        </p:nvGrpSpPr>
        <p:grpSpPr>
          <a:xfrm>
            <a:off x="-1594433" y="5206762"/>
            <a:ext cx="1244251" cy="513023"/>
            <a:chOff x="4962494" y="4935487"/>
            <a:chExt cx="3956836" cy="2147613"/>
          </a:xfrm>
        </p:grpSpPr>
        <p:sp>
          <p:nvSpPr>
            <p:cNvPr id="69" name="Freeform 58">
              <a:extLst>
                <a:ext uri="{FF2B5EF4-FFF2-40B4-BE49-F238E27FC236}">
                  <a16:creationId xmlns:a16="http://schemas.microsoft.com/office/drawing/2014/main" id="{0F3542FB-ADD7-4BE1-8BD7-0DCD073B0142}"/>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0" name="CuadroTexto 69">
              <a:extLst>
                <a:ext uri="{FF2B5EF4-FFF2-40B4-BE49-F238E27FC236}">
                  <a16:creationId xmlns:a16="http://schemas.microsoft.com/office/drawing/2014/main" id="{C598D1EE-6F0E-4F8F-9C12-B1E80AA7E207}"/>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1" name="CuadroTexto 70">
            <a:extLst>
              <a:ext uri="{FF2B5EF4-FFF2-40B4-BE49-F238E27FC236}">
                <a16:creationId xmlns:a16="http://schemas.microsoft.com/office/drawing/2014/main" id="{D95A9993-4867-4CBF-9B28-56239FFBBF87}"/>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2" name="CuadroTexto 71">
            <a:extLst>
              <a:ext uri="{FF2B5EF4-FFF2-40B4-BE49-F238E27FC236}">
                <a16:creationId xmlns:a16="http://schemas.microsoft.com/office/drawing/2014/main" id="{4E3ECC45-5D82-4C7D-A043-5217585FD3A9}"/>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3" name="CuadroTexto 72">
            <a:extLst>
              <a:ext uri="{FF2B5EF4-FFF2-40B4-BE49-F238E27FC236}">
                <a16:creationId xmlns:a16="http://schemas.microsoft.com/office/drawing/2014/main" id="{D7CEF781-738F-4B12-99F8-B3404732EDC1}"/>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4CC804C5-3332-E151-CDDB-D0B1D51B0B17}"/>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21DAF7A1-FE5F-EE29-E238-CDB864159E27}"/>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162653937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4"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812292" y="2231134"/>
            <a:ext cx="2880000" cy="28800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73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1" name="Slide Number Placeholder 8">
            <a:extLst>
              <a:ext uri="{FF2B5EF4-FFF2-40B4-BE49-F238E27FC236}">
                <a16:creationId xmlns:a16="http://schemas.microsoft.com/office/drawing/2014/main" id="{B964BCAC-494B-432F-893F-309F75F84EEA}"/>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74A4149F-99E1-48EA-96D8-0F7F82EBCF67}"/>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6F3822F4-38B5-4579-931D-3B4CA066B578}"/>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7A3AE8BE-11B7-4E06-B545-DEEF8EEF8EE1}"/>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E7CDE8A8-6353-45A6-9546-10883306B8C2}"/>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4BD5E509-0841-4221-95CD-30BCA63F843F}"/>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A87739BE-8DED-4953-8AEE-920ADC6095C6}"/>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3EA414BC-BB47-4839-AE59-D8F3C478B1F0}"/>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26FDBA77-1ED4-4571-B7AB-E9847DA90D17}"/>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34A0EB81-60FC-4FBD-A6FB-DD99E652C3A3}"/>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A6F139A2-619C-4A9F-9D57-C8D3739E15AC}"/>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EE8442B3-B3D5-4E20-AECB-2CE85BDD79A0}"/>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FC085D64-40E0-485E-B804-ED5AC18177E9}"/>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73CB7F60-C2ED-4472-B0FE-0C97A6BA1F46}"/>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63F50706-407C-4F26-8148-966708E30E27}"/>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B47C8A4D-B151-443B-A477-86CBF2303D21}"/>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AF9109E6-F817-44C8-9171-FB15334122BF}"/>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ED1D7346-94B8-4D9C-AE36-AAAC661DAD3B}"/>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D0B5C5EA-34D0-4988-824F-85FD56452578}"/>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442CE3F7-C42B-4786-A392-238270FC6BAC}"/>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24ECA7A3-9B02-4DE4-A2BE-C35C946B8B2A}"/>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3D8791B0-890E-446A-A70C-AE480D73C82C}"/>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60D942BC-D163-46BD-86B5-20724216D8DC}"/>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000DA941-0028-45EE-8295-FBBC354102D4}"/>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C692C83B-001C-4983-A7CD-6AD01A368FC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A58D09ED-AB9B-4E4F-AFD7-F2EECFBA65AA}"/>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37B63C47-2A2D-4C4A-A5AE-1F288888E416}"/>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5110BB14-53DF-49C0-989A-8A9D7DF452DE}"/>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60E04C0F-C1EA-47E9-8602-F16919F0B09C}"/>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0F46ACA2-91F8-4E00-90CD-31BAC7022670}"/>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53509EE9-867F-401D-94CA-BCE8267BE3F5}"/>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BFA07D9B-6B68-0B7A-547C-07C8A3580A66}"/>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16143320-E5D5-39E4-5159-6FC70EB61331}"/>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532687376"/>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0" y="1600200"/>
            <a:ext cx="9906000" cy="36576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endParaRPr lang="uk-UA"/>
          </a:p>
          <a:p>
            <a:endParaRPr lang="uk-UA"/>
          </a:p>
        </p:txBody>
      </p:sp>
      <p:sp>
        <p:nvSpPr>
          <p:cNvPr id="11" name="Slide Number Placeholder 8">
            <a:extLst>
              <a:ext uri="{FF2B5EF4-FFF2-40B4-BE49-F238E27FC236}">
                <a16:creationId xmlns:a16="http://schemas.microsoft.com/office/drawing/2014/main" id="{D36A81B4-86E4-4568-96A7-621D1520A42E}"/>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101B395F-0730-402F-9C36-C809015ED8E9}"/>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885A50EC-E0ED-423D-A574-87BA7B256EC3}"/>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4D6434E2-ED2E-431D-8023-C2CD717961A2}"/>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0540BA7C-247A-48B3-BA37-32554D9D67F5}"/>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929FF616-0BC7-4AE9-A3F7-12DC9BFD511F}"/>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0D8C9F68-8E2C-4051-90B3-4BC4CA59ECB5}"/>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89C0A415-14BE-469B-B4C0-0745B9DB8911}"/>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38175B2D-A289-457A-A556-F2E5B21EEADD}"/>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352922DA-0C07-41F5-AD87-2CCEF494F238}"/>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2A8AB8A8-7F06-44E6-896C-6738C69CA1C3}"/>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C947996C-3B56-410A-9599-E1460124BF41}"/>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8587C382-CB23-435E-8370-E5233689A952}"/>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62904AFD-4CB4-438F-9F22-D43EE65226E5}"/>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118C75F5-42FD-4B7D-9F6B-677BDC31B82A}"/>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96F1C0E5-52EA-4A2D-8350-67744C391DE6}"/>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6F534939-5E29-4A23-94E1-6B68F8C116F1}"/>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BB2B8C8F-1AC9-4DAA-B21E-180279FC2514}"/>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F4127DB8-EF8C-4ABE-8ABC-35F271212501}"/>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74D52E86-DA32-4AF1-8F20-EC3B1402FE2A}"/>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6DEF2221-07AF-47D0-A033-768B07536227}"/>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86DB3BB1-6ED4-4DBA-BA9F-D1F6A9E82E2E}"/>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EE7EE986-6753-4706-B914-45B2D06BAC37}"/>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D309F62A-56DB-42BD-8FF9-256762632DF2}"/>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72CDF2DD-9A56-4F76-93DD-8000CC464618}"/>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049F0569-E107-4E7F-9592-F7FCBAFAEF25}"/>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11ACB5A6-B11C-4C57-9AC5-324BB4F500C9}"/>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3A9D27D2-D204-40F2-9CA1-36395AA63AA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E883C8E4-181B-4CCB-898B-6FF62403848F}"/>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7596DC15-57B1-4E36-A6F3-EBEF1C601A5B}"/>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1BE238B4-C3BF-4D9F-A332-A4DADDDE107B}"/>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B256D32B-7B22-ABFB-489E-219D02DE568C}"/>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8D3C4668-6652-6DE6-6AC3-FBA566A67520}"/>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107913603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2"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4953000" y="1679712"/>
            <a:ext cx="4953000" cy="36576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950">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es-ES"/>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uk-UA"/>
          </a:p>
        </p:txBody>
      </p:sp>
      <p:sp>
        <p:nvSpPr>
          <p:cNvPr id="11" name="Slide Number Placeholder 8">
            <a:extLst>
              <a:ext uri="{FF2B5EF4-FFF2-40B4-BE49-F238E27FC236}">
                <a16:creationId xmlns:a16="http://schemas.microsoft.com/office/drawing/2014/main" id="{A0EB9E79-BC88-4E50-A8D7-AD3E782ACAF0}"/>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943DF5E9-79CC-4AB9-A9A2-10FC8FDDADF7}"/>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A6C0EC35-E2B2-487B-A93B-A8F37F824B37}"/>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C59C8853-B335-496F-9100-519E514B05B8}"/>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B2E961F9-2109-4F15-A719-BE746EB121E1}"/>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E4662D95-C118-4211-AA68-376682A71F17}"/>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2BFE7B6D-BFA7-45D3-92B2-46C83065A847}"/>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02A7748C-EE55-4147-B4A1-1729F4324E2A}"/>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69679840-AED0-4959-9E67-889893233747}"/>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0EADA168-10EE-494D-BEEB-ABA0055C76D1}"/>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1985D79D-DBAA-412E-A020-D0D7B9FADF8F}"/>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A5472C7A-304A-4F70-AD69-6564B957DC2C}"/>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BFE76CB0-5C64-4B62-A518-70575ABFBD1F}"/>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06AC6D64-323C-4BF4-9A68-51F684174B97}"/>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2F4C87CA-E1A8-41C4-B9BB-5D119607DE50}"/>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BFED2009-6BF4-4C69-BCF1-5FF1CF12D34A}"/>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DD4BEBF8-A384-4576-892A-A2F837387F90}"/>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B3C501F5-8310-45A8-AB31-E69E75F64F36}"/>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AF7BD468-FCCA-42ED-89E5-C4397313108F}"/>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F68855DE-3E58-439F-A40E-6E66D2989FBA}"/>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AA30DD25-A2D4-4814-8FFA-625DA1FCFFF1}"/>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F2EE63B7-F81E-4D8F-A1CF-2B744E52C731}"/>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577B70FC-943E-4339-A79A-CA370FDB5C36}"/>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D2034C8C-9E97-45E9-94FB-8A7A277BB011}"/>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30A46916-1762-4EFC-93A4-3F71E8DFA04B}"/>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86FAE0D9-08C8-4494-8026-E98D7719846D}"/>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415C944F-34E3-403B-AE66-842A865E8625}"/>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A4109B6D-8904-440A-BDFA-C1A46A051CEB}"/>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4A3F826A-5C82-432B-B2EB-611C05127368}"/>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BB56BDED-8EFE-4D73-B73B-B5E9A30F160E}"/>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F7CDEDD8-3807-49BE-A19A-EB2BB9A22C50}"/>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AB536338-0E54-EAC2-9B90-C598DE226BDE}"/>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6AE9FDF6-5DFC-8A3E-5FCD-2D33522A166B}"/>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1891970580"/>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0" y="1679712"/>
            <a:ext cx="4953000" cy="36576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950">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es-ES"/>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uk-UA"/>
          </a:p>
        </p:txBody>
      </p:sp>
      <p:sp>
        <p:nvSpPr>
          <p:cNvPr id="11" name="Slide Number Placeholder 8">
            <a:extLst>
              <a:ext uri="{FF2B5EF4-FFF2-40B4-BE49-F238E27FC236}">
                <a16:creationId xmlns:a16="http://schemas.microsoft.com/office/drawing/2014/main" id="{2B44305E-C545-4A23-B332-0DEF2844E28F}"/>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A2571FCC-EB54-45DB-A425-3F93C7A2F8BE}"/>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3DD5E0D9-B59A-4435-9F7E-21032FC4DB30}"/>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2B70941B-C4CD-4891-86AA-72B1CEE00D7F}"/>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5A5894C2-C252-4ACD-8650-199B08E271B7}"/>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CDDE10B9-4F51-4E1B-B92E-6DCCA932BCBF}"/>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068D4D67-48FA-4802-B8BB-9EB38B94F891}"/>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E77A648D-F5C8-46AA-A2EC-181C3E45C9E1}"/>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449A72DD-4749-4ABD-9D96-592E4B7DFC0F}"/>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C54EAB6A-2365-410E-BBD5-32173E50D3CA}"/>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B2CCD824-1A8B-49D3-A306-C00C8A3058AE}"/>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698DC70F-9B5E-4EAF-8465-A6B96796E330}"/>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3590B1A7-2CFC-4E62-9A68-0D96DBBD3EE6}"/>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45F14949-1D23-4C8F-B226-6898655C2DDA}"/>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BB2DDB3D-0B81-4F1F-96B1-CDD33595DF84}"/>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221648E4-9A5F-47F2-B740-B84F9C5A82D0}"/>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77AB6793-8C2D-4F7B-A326-CBBA69BF5BB9}"/>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6CDFA5BC-B00A-45EE-89D8-BBF6FEE53F1D}"/>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7004822A-AC5C-48AE-B20C-A0E43BAD3AA7}"/>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402BCF72-C73D-46DC-A0EC-C1876469ED1D}"/>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B6155C41-8A42-4806-84B7-F296F2DA595D}"/>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D5499E84-7AB7-4377-86EF-8957E0ECD5BB}"/>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7FA4B9E1-4FC1-42C7-A278-66E417997F75}"/>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4E27EF03-C495-4D28-88A4-0413C036EB48}"/>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FD5F36B0-40DD-4FD6-B428-DA27D1F20CC3}"/>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AAD05C89-C090-437D-B280-5FCCAA4188B0}"/>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1EB9139F-FF2B-4814-8012-D0E9F848DE42}"/>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48A37CA4-2D5B-47BA-A794-BC1E6907A240}"/>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B63B91F1-DC92-4C97-A528-E55B3951077A}"/>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5C2C3D3B-3F25-4905-A948-C3F860669D21}"/>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39FE710D-759D-4DFE-8124-94A38A254613}"/>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953E9F4D-ABE3-E63F-B8CE-B8F7F398E4FE}"/>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C7B5B0FB-9016-410C-ECF0-B332BFF07E7B}"/>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08934818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953000" y="0"/>
            <a:ext cx="4953000" cy="68580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950">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es-ES"/>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uk-UA"/>
          </a:p>
        </p:txBody>
      </p:sp>
      <p:cxnSp>
        <p:nvCxnSpPr>
          <p:cNvPr id="4" name="Straight Connector 3"/>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474662" y="380941"/>
            <a:ext cx="4189408" cy="964367"/>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cxnSp>
        <p:nvCxnSpPr>
          <p:cNvPr id="7" name="Straight Connector 6"/>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51BD1857-F835-46EC-AFAC-5A2639C8BB3F}"/>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0" name="Rectángulo 39">
            <a:extLst>
              <a:ext uri="{FF2B5EF4-FFF2-40B4-BE49-F238E27FC236}">
                <a16:creationId xmlns:a16="http://schemas.microsoft.com/office/drawing/2014/main" id="{4963ACF6-A219-46E2-911A-4986168362DE}"/>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1" name="Rectángulo 40">
            <a:extLst>
              <a:ext uri="{FF2B5EF4-FFF2-40B4-BE49-F238E27FC236}">
                <a16:creationId xmlns:a16="http://schemas.microsoft.com/office/drawing/2014/main" id="{A0B6CDB5-679C-4854-BB7B-9D09D3B1E590}"/>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2" name="Grupo 41">
            <a:extLst>
              <a:ext uri="{FF2B5EF4-FFF2-40B4-BE49-F238E27FC236}">
                <a16:creationId xmlns:a16="http://schemas.microsoft.com/office/drawing/2014/main" id="{F0B6B78B-38B9-460B-8FB6-48CE64FCD9EC}"/>
              </a:ext>
            </a:extLst>
          </p:cNvPr>
          <p:cNvGrpSpPr/>
          <p:nvPr userDrawn="1"/>
        </p:nvGrpSpPr>
        <p:grpSpPr>
          <a:xfrm>
            <a:off x="-1691415" y="362297"/>
            <a:ext cx="1438215" cy="665720"/>
            <a:chOff x="-257376" y="3045912"/>
            <a:chExt cx="4573659" cy="2786833"/>
          </a:xfrm>
        </p:grpSpPr>
        <p:sp>
          <p:nvSpPr>
            <p:cNvPr id="43" name="Rectángulo 42">
              <a:extLst>
                <a:ext uri="{FF2B5EF4-FFF2-40B4-BE49-F238E27FC236}">
                  <a16:creationId xmlns:a16="http://schemas.microsoft.com/office/drawing/2014/main" id="{088C40C0-46CC-4FA9-836F-8499786DA6D2}"/>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4" name="CuadroTexto 43">
              <a:extLst>
                <a:ext uri="{FF2B5EF4-FFF2-40B4-BE49-F238E27FC236}">
                  <a16:creationId xmlns:a16="http://schemas.microsoft.com/office/drawing/2014/main" id="{8EE907FB-B352-42B1-9A4D-4A221F6DB8D5}"/>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5" name="Grupo 44">
            <a:extLst>
              <a:ext uri="{FF2B5EF4-FFF2-40B4-BE49-F238E27FC236}">
                <a16:creationId xmlns:a16="http://schemas.microsoft.com/office/drawing/2014/main" id="{9B2C4448-4710-4FFE-A11A-C0EF10866D41}"/>
              </a:ext>
            </a:extLst>
          </p:cNvPr>
          <p:cNvGrpSpPr/>
          <p:nvPr userDrawn="1"/>
        </p:nvGrpSpPr>
        <p:grpSpPr>
          <a:xfrm>
            <a:off x="-1594433" y="2098821"/>
            <a:ext cx="1244251" cy="516493"/>
            <a:chOff x="1900489" y="3045913"/>
            <a:chExt cx="3956833" cy="2162139"/>
          </a:xfrm>
        </p:grpSpPr>
        <p:sp>
          <p:nvSpPr>
            <p:cNvPr id="46" name="Rectángulo 45">
              <a:extLst>
                <a:ext uri="{FF2B5EF4-FFF2-40B4-BE49-F238E27FC236}">
                  <a16:creationId xmlns:a16="http://schemas.microsoft.com/office/drawing/2014/main" id="{F046BC79-17D0-4D0E-839A-48E62F45CBC7}"/>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7" name="CuadroTexto 46">
              <a:extLst>
                <a:ext uri="{FF2B5EF4-FFF2-40B4-BE49-F238E27FC236}">
                  <a16:creationId xmlns:a16="http://schemas.microsoft.com/office/drawing/2014/main" id="{0CC5242A-B194-4DE9-94BA-8744364B6B18}"/>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8" name="Grupo 47">
            <a:extLst>
              <a:ext uri="{FF2B5EF4-FFF2-40B4-BE49-F238E27FC236}">
                <a16:creationId xmlns:a16="http://schemas.microsoft.com/office/drawing/2014/main" id="{1D3ADA00-2B3C-4713-8F4D-68A8618DC23B}"/>
              </a:ext>
            </a:extLst>
          </p:cNvPr>
          <p:cNvGrpSpPr/>
          <p:nvPr userDrawn="1"/>
        </p:nvGrpSpPr>
        <p:grpSpPr>
          <a:xfrm>
            <a:off x="-1594433" y="1070147"/>
            <a:ext cx="1244251" cy="513023"/>
            <a:chOff x="51035" y="4935487"/>
            <a:chExt cx="3956833" cy="2147611"/>
          </a:xfrm>
        </p:grpSpPr>
        <p:sp>
          <p:nvSpPr>
            <p:cNvPr id="49" name="Rectángulo 48">
              <a:extLst>
                <a:ext uri="{FF2B5EF4-FFF2-40B4-BE49-F238E27FC236}">
                  <a16:creationId xmlns:a16="http://schemas.microsoft.com/office/drawing/2014/main" id="{C482A0F1-E7E4-43BE-B4FE-0853329735E2}"/>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0" name="CuadroTexto 49">
              <a:extLst>
                <a:ext uri="{FF2B5EF4-FFF2-40B4-BE49-F238E27FC236}">
                  <a16:creationId xmlns:a16="http://schemas.microsoft.com/office/drawing/2014/main" id="{8ECABEDC-205A-4B85-992B-A117D474EA2E}"/>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1" name="Grupo 50">
            <a:extLst>
              <a:ext uri="{FF2B5EF4-FFF2-40B4-BE49-F238E27FC236}">
                <a16:creationId xmlns:a16="http://schemas.microsoft.com/office/drawing/2014/main" id="{2ECCF5A0-DBC3-466B-A232-C6E7DC6B1D64}"/>
              </a:ext>
            </a:extLst>
          </p:cNvPr>
          <p:cNvGrpSpPr/>
          <p:nvPr userDrawn="1"/>
        </p:nvGrpSpPr>
        <p:grpSpPr>
          <a:xfrm>
            <a:off x="-1594433" y="4139820"/>
            <a:ext cx="1244251" cy="513023"/>
            <a:chOff x="1900489" y="4935487"/>
            <a:chExt cx="3956833" cy="2147611"/>
          </a:xfrm>
        </p:grpSpPr>
        <p:sp>
          <p:nvSpPr>
            <p:cNvPr id="52" name="Rectángulo 51">
              <a:extLst>
                <a:ext uri="{FF2B5EF4-FFF2-40B4-BE49-F238E27FC236}">
                  <a16:creationId xmlns:a16="http://schemas.microsoft.com/office/drawing/2014/main" id="{F0C1C6B7-DD68-4F9E-B41B-8F799C52948C}"/>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3" name="CuadroTexto 52">
              <a:extLst>
                <a:ext uri="{FF2B5EF4-FFF2-40B4-BE49-F238E27FC236}">
                  <a16:creationId xmlns:a16="http://schemas.microsoft.com/office/drawing/2014/main" id="{6D1F1126-8DE8-4751-9AD8-62A1FB11E51C}"/>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4" name="Grupo 53">
            <a:extLst>
              <a:ext uri="{FF2B5EF4-FFF2-40B4-BE49-F238E27FC236}">
                <a16:creationId xmlns:a16="http://schemas.microsoft.com/office/drawing/2014/main" id="{C8DD9D07-4CC6-4D62-AE25-FC726C871676}"/>
              </a:ext>
            </a:extLst>
          </p:cNvPr>
          <p:cNvGrpSpPr/>
          <p:nvPr userDrawn="1"/>
        </p:nvGrpSpPr>
        <p:grpSpPr>
          <a:xfrm>
            <a:off x="-1486231" y="2616095"/>
            <a:ext cx="1027846" cy="516494"/>
            <a:chOff x="3826215" y="3045912"/>
            <a:chExt cx="3268649" cy="2162141"/>
          </a:xfrm>
        </p:grpSpPr>
        <p:sp>
          <p:nvSpPr>
            <p:cNvPr id="55" name="CuadroTexto 54">
              <a:extLst>
                <a:ext uri="{FF2B5EF4-FFF2-40B4-BE49-F238E27FC236}">
                  <a16:creationId xmlns:a16="http://schemas.microsoft.com/office/drawing/2014/main" id="{80B7A5E4-00CF-4202-854B-06B7C0B4A140}"/>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6" name="Freeform 20">
              <a:extLst>
                <a:ext uri="{FF2B5EF4-FFF2-40B4-BE49-F238E27FC236}">
                  <a16:creationId xmlns:a16="http://schemas.microsoft.com/office/drawing/2014/main" id="{BB088AB1-2EA4-45AD-A950-A93E8AD1492C}"/>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7" name="Grupo 56">
            <a:extLst>
              <a:ext uri="{FF2B5EF4-FFF2-40B4-BE49-F238E27FC236}">
                <a16:creationId xmlns:a16="http://schemas.microsoft.com/office/drawing/2014/main" id="{FA1365A5-E72F-4B60-A821-142F7A148A2E}"/>
              </a:ext>
            </a:extLst>
          </p:cNvPr>
          <p:cNvGrpSpPr/>
          <p:nvPr userDrawn="1"/>
        </p:nvGrpSpPr>
        <p:grpSpPr>
          <a:xfrm>
            <a:off x="-1594433" y="3125870"/>
            <a:ext cx="1244251" cy="516494"/>
            <a:chOff x="4962494" y="3045912"/>
            <a:chExt cx="3956836" cy="2162141"/>
          </a:xfrm>
        </p:grpSpPr>
        <p:sp>
          <p:nvSpPr>
            <p:cNvPr id="58" name="Freeform 58">
              <a:extLst>
                <a:ext uri="{FF2B5EF4-FFF2-40B4-BE49-F238E27FC236}">
                  <a16:creationId xmlns:a16="http://schemas.microsoft.com/office/drawing/2014/main" id="{3C12A919-F77B-4826-AB61-28C1EFBB7905}"/>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9" name="CuadroTexto 58">
              <a:extLst>
                <a:ext uri="{FF2B5EF4-FFF2-40B4-BE49-F238E27FC236}">
                  <a16:creationId xmlns:a16="http://schemas.microsoft.com/office/drawing/2014/main" id="{BF74B121-89DF-4DBE-96A9-79FEE7F43C90}"/>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0" name="Grupo 59">
            <a:extLst>
              <a:ext uri="{FF2B5EF4-FFF2-40B4-BE49-F238E27FC236}">
                <a16:creationId xmlns:a16="http://schemas.microsoft.com/office/drawing/2014/main" id="{A91AA3ED-636F-4C83-8931-F450827725B6}"/>
              </a:ext>
            </a:extLst>
          </p:cNvPr>
          <p:cNvGrpSpPr/>
          <p:nvPr userDrawn="1"/>
        </p:nvGrpSpPr>
        <p:grpSpPr>
          <a:xfrm>
            <a:off x="-1594433" y="4689982"/>
            <a:ext cx="1244251" cy="513023"/>
            <a:chOff x="3482122" y="4935487"/>
            <a:chExt cx="3956836" cy="2147613"/>
          </a:xfrm>
        </p:grpSpPr>
        <p:sp>
          <p:nvSpPr>
            <p:cNvPr id="61" name="Freeform 20">
              <a:extLst>
                <a:ext uri="{FF2B5EF4-FFF2-40B4-BE49-F238E27FC236}">
                  <a16:creationId xmlns:a16="http://schemas.microsoft.com/office/drawing/2014/main" id="{7D889EB5-E610-414C-82E9-7F2EC6676792}"/>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2" name="CuadroTexto 61">
              <a:extLst>
                <a:ext uri="{FF2B5EF4-FFF2-40B4-BE49-F238E27FC236}">
                  <a16:creationId xmlns:a16="http://schemas.microsoft.com/office/drawing/2014/main" id="{CE24ECC8-86AA-404C-A12F-5B16C37DEE0D}"/>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3" name="Grupo 62">
            <a:extLst>
              <a:ext uri="{FF2B5EF4-FFF2-40B4-BE49-F238E27FC236}">
                <a16:creationId xmlns:a16="http://schemas.microsoft.com/office/drawing/2014/main" id="{04478F7F-9A3B-44CF-B2EC-2F49B6B23E3D}"/>
              </a:ext>
            </a:extLst>
          </p:cNvPr>
          <p:cNvGrpSpPr/>
          <p:nvPr userDrawn="1"/>
        </p:nvGrpSpPr>
        <p:grpSpPr>
          <a:xfrm>
            <a:off x="-1594433" y="5206762"/>
            <a:ext cx="1244251" cy="513023"/>
            <a:chOff x="4962494" y="4935487"/>
            <a:chExt cx="3956836" cy="2147613"/>
          </a:xfrm>
        </p:grpSpPr>
        <p:sp>
          <p:nvSpPr>
            <p:cNvPr id="64" name="Freeform 58">
              <a:extLst>
                <a:ext uri="{FF2B5EF4-FFF2-40B4-BE49-F238E27FC236}">
                  <a16:creationId xmlns:a16="http://schemas.microsoft.com/office/drawing/2014/main" id="{7C5B0F3A-D6C9-4BE5-9581-ADA393403D59}"/>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5" name="CuadroTexto 64">
              <a:extLst>
                <a:ext uri="{FF2B5EF4-FFF2-40B4-BE49-F238E27FC236}">
                  <a16:creationId xmlns:a16="http://schemas.microsoft.com/office/drawing/2014/main" id="{16E34460-2CC6-40D3-ACE8-05AB016785B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6" name="CuadroTexto 65">
            <a:extLst>
              <a:ext uri="{FF2B5EF4-FFF2-40B4-BE49-F238E27FC236}">
                <a16:creationId xmlns:a16="http://schemas.microsoft.com/office/drawing/2014/main" id="{1A4EF4B3-1090-40AB-86C6-DBC00D02EF87}"/>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7" name="CuadroTexto 66">
            <a:extLst>
              <a:ext uri="{FF2B5EF4-FFF2-40B4-BE49-F238E27FC236}">
                <a16:creationId xmlns:a16="http://schemas.microsoft.com/office/drawing/2014/main" id="{E7050958-D7DE-49EE-827A-B0F76F7C27B6}"/>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8" name="CuadroTexto 67">
            <a:extLst>
              <a:ext uri="{FF2B5EF4-FFF2-40B4-BE49-F238E27FC236}">
                <a16:creationId xmlns:a16="http://schemas.microsoft.com/office/drawing/2014/main" id="{4C72E7E0-F0BF-49CD-893B-C60504918A94}"/>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8" name="Imagen 42">
            <a:extLst>
              <a:ext uri="{FF2B5EF4-FFF2-40B4-BE49-F238E27FC236}">
                <a16:creationId xmlns:a16="http://schemas.microsoft.com/office/drawing/2014/main" id="{5D9091B8-ADA7-B636-C91A-8D3FE71FFB65}"/>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20218870-D170-7CE6-5D37-AD384B33B30C}"/>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383495092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226"/>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226"/>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Calibri Light" panose="020F0302020204030204" pitchFamily="34" charset="0"/>
                <a:ea typeface="Calibri Light" panose="020F0302020204030204" pitchFamily="34" charset="0"/>
                <a:cs typeface="Calibri Light" panose="020F0302020204030204" pitchFamily="34" charset="0"/>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9" name="Slide Number Placeholder 8"/>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B7348936-37B0-4246-B3B7-175F2A9DB762}"/>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8CAB534C-60E1-4BF6-86A7-81E28352356A}"/>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8F311E3B-AE22-4FFA-9CF7-50083900CB77}"/>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789A4606-395A-408A-9DDA-F0DD666C8400}"/>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C80CD50E-7A0E-463E-AE2C-428CAACE4B76}"/>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2486D08C-7D28-4527-9731-C86B7F9AAF03}"/>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3C06A093-1F2F-4F03-B93E-D73EAC4E6297}"/>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C30B26AB-1776-4146-BA67-1C54126A02F9}"/>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E94E8675-C958-4129-95C0-9020EE35F3D9}"/>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406E1C3F-6150-45B0-B363-FDEC5E6EF248}"/>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A0F1DF64-DAD0-48D3-8ABD-57265EECBFEF}"/>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E7E93A55-9D3D-4143-AE1C-6320C135BCF3}"/>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12448B34-8AB8-4940-BA41-E3D953C6393C}"/>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283BAC47-47A7-4C25-8FFB-3E62998444DC}"/>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630A52F1-3952-4577-8EBF-A99AF1CC50E1}"/>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CF486FB3-9BAF-4531-83F7-4981E48E44B7}"/>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27345A6F-895F-4733-AE40-40CC1A5153BA}"/>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DD0A0C06-3F7C-4D26-8200-89004C2F8EB9}"/>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C1ADFDE7-C962-48B2-9446-6BB1C2852C58}"/>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95AEA485-856F-4B98-877A-0C8C10704450}"/>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7023FFDD-0710-4706-BC0C-3FB4C19D09DD}"/>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4160F987-BCAE-4CBA-88B2-356F9EB3BEC6}"/>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9770EB9A-3B57-4101-9FE7-01F9A3C62D6A}"/>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377D5973-4CD6-4644-9944-76BFA6D67382}"/>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A72B5312-80B5-4C32-BD00-5B8C5ACB686A}"/>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1970DF83-384D-4916-996B-16ECF477C767}"/>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6249B4B6-3F46-4720-9610-7C7990A36D51}"/>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3276E464-F482-43DA-918C-C3DF5406B719}"/>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27413B2D-E867-44FF-AB2A-97A5B67A0AA8}"/>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551E706B-3346-4A4D-B152-D966C8A802BA}"/>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4ED702BA-D19D-C924-A1E0-4657110F0C37}"/>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64A6FA61-765D-C435-719F-3AA970A823FD}"/>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169629812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953000" cy="6858000"/>
          </a:xfrm>
          <a:prstGeom prst="rect">
            <a:avLst/>
          </a:prstGeom>
          <a:solidFill>
            <a:srgbClr val="DDDDDD"/>
          </a:solidFill>
        </p:spPr>
        <p:txBody>
          <a:bodyPr anchor="ctr" anchorCtr="0"/>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solidFill>
                  <a:srgbClr val="FF0000"/>
                </a:solidFill>
              </a:defRPr>
            </a:lvl1pPr>
          </a:lstStyle>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r>
              <a:rPr lang="es-ES"/>
              <a:t>Haga </a:t>
            </a:r>
            <a:r>
              <a:rPr lang="es-ES" err="1"/>
              <a:t>click</a:t>
            </a:r>
            <a:r>
              <a:rPr lang="es-ES"/>
              <a:t> en el icono para insertar una imagen</a:t>
            </a:r>
          </a:p>
          <a:p>
            <a:pPr marL="185749" marR="0" lvl="0" indent="-185749" algn="l" defTabSz="742996"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lang="uk-UA"/>
          </a:p>
        </p:txBody>
      </p:sp>
      <p:cxnSp>
        <p:nvCxnSpPr>
          <p:cNvPr id="4" name="Straight Connector 3"/>
          <p:cNvCxnSpPr/>
          <p:nvPr userDrawn="1"/>
        </p:nvCxnSpPr>
        <p:spPr>
          <a:xfrm>
            <a:off x="5355431"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5448300" y="380941"/>
            <a:ext cx="3621881" cy="964367"/>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cxnSp>
        <p:nvCxnSpPr>
          <p:cNvPr id="9" name="Straight Connector 6">
            <a:extLst>
              <a:ext uri="{FF2B5EF4-FFF2-40B4-BE49-F238E27FC236}">
                <a16:creationId xmlns:a16="http://schemas.microsoft.com/office/drawing/2014/main" id="{5CF9F1BC-6C96-4F6E-B387-F28EA3C5B567}"/>
              </a:ext>
            </a:extLst>
          </p:cNvPr>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Slide Number Placeholder 8">
            <a:extLst>
              <a:ext uri="{FF2B5EF4-FFF2-40B4-BE49-F238E27FC236}">
                <a16:creationId xmlns:a16="http://schemas.microsoft.com/office/drawing/2014/main" id="{C1EAA7F0-317F-4EFA-A046-B8D98900E592}"/>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39" name="Rectángulo 38">
            <a:extLst>
              <a:ext uri="{FF2B5EF4-FFF2-40B4-BE49-F238E27FC236}">
                <a16:creationId xmlns:a16="http://schemas.microsoft.com/office/drawing/2014/main" id="{8F3590D8-4DE1-4FEA-9DEB-A72B2BCCC9F9}"/>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0" name="Rectángulo 39">
            <a:extLst>
              <a:ext uri="{FF2B5EF4-FFF2-40B4-BE49-F238E27FC236}">
                <a16:creationId xmlns:a16="http://schemas.microsoft.com/office/drawing/2014/main" id="{CE00BC20-C530-4CFA-B752-E5A7382D3697}"/>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1" name="Rectángulo 40">
            <a:extLst>
              <a:ext uri="{FF2B5EF4-FFF2-40B4-BE49-F238E27FC236}">
                <a16:creationId xmlns:a16="http://schemas.microsoft.com/office/drawing/2014/main" id="{72AF49CC-8032-462A-94DF-CFAC709F85BF}"/>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2" name="Grupo 41">
            <a:extLst>
              <a:ext uri="{FF2B5EF4-FFF2-40B4-BE49-F238E27FC236}">
                <a16:creationId xmlns:a16="http://schemas.microsoft.com/office/drawing/2014/main" id="{A0AF5CE2-7649-4B9D-93C6-5706B882B6F1}"/>
              </a:ext>
            </a:extLst>
          </p:cNvPr>
          <p:cNvGrpSpPr/>
          <p:nvPr userDrawn="1"/>
        </p:nvGrpSpPr>
        <p:grpSpPr>
          <a:xfrm>
            <a:off x="-1691415" y="362297"/>
            <a:ext cx="1438215" cy="665720"/>
            <a:chOff x="-257376" y="3045912"/>
            <a:chExt cx="4573659" cy="2786833"/>
          </a:xfrm>
        </p:grpSpPr>
        <p:sp>
          <p:nvSpPr>
            <p:cNvPr id="43" name="Rectángulo 42">
              <a:extLst>
                <a:ext uri="{FF2B5EF4-FFF2-40B4-BE49-F238E27FC236}">
                  <a16:creationId xmlns:a16="http://schemas.microsoft.com/office/drawing/2014/main" id="{3EF9521A-B7C1-472F-B073-A4EE30AFB902}"/>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4" name="CuadroTexto 43">
              <a:extLst>
                <a:ext uri="{FF2B5EF4-FFF2-40B4-BE49-F238E27FC236}">
                  <a16:creationId xmlns:a16="http://schemas.microsoft.com/office/drawing/2014/main" id="{3C6A5349-EF3D-4FA9-9CB6-EE58F7EF79D8}"/>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5" name="Grupo 44">
            <a:extLst>
              <a:ext uri="{FF2B5EF4-FFF2-40B4-BE49-F238E27FC236}">
                <a16:creationId xmlns:a16="http://schemas.microsoft.com/office/drawing/2014/main" id="{6FB940B4-BF4C-448E-A4D2-26366B1BFB7D}"/>
              </a:ext>
            </a:extLst>
          </p:cNvPr>
          <p:cNvGrpSpPr/>
          <p:nvPr userDrawn="1"/>
        </p:nvGrpSpPr>
        <p:grpSpPr>
          <a:xfrm>
            <a:off x="-1594433" y="2098821"/>
            <a:ext cx="1244251" cy="516493"/>
            <a:chOff x="1900489" y="3045913"/>
            <a:chExt cx="3956833" cy="2162139"/>
          </a:xfrm>
        </p:grpSpPr>
        <p:sp>
          <p:nvSpPr>
            <p:cNvPr id="46" name="Rectángulo 45">
              <a:extLst>
                <a:ext uri="{FF2B5EF4-FFF2-40B4-BE49-F238E27FC236}">
                  <a16:creationId xmlns:a16="http://schemas.microsoft.com/office/drawing/2014/main" id="{3EB9A521-8CD3-4CB7-873C-A70D9C784EE5}"/>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7" name="CuadroTexto 46">
              <a:extLst>
                <a:ext uri="{FF2B5EF4-FFF2-40B4-BE49-F238E27FC236}">
                  <a16:creationId xmlns:a16="http://schemas.microsoft.com/office/drawing/2014/main" id="{FFFE7786-5EE2-4EA0-991C-3B0F2D6A3C66}"/>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8" name="Grupo 47">
            <a:extLst>
              <a:ext uri="{FF2B5EF4-FFF2-40B4-BE49-F238E27FC236}">
                <a16:creationId xmlns:a16="http://schemas.microsoft.com/office/drawing/2014/main" id="{EA4EDDEE-1D02-47F6-98BE-18E73E36013F}"/>
              </a:ext>
            </a:extLst>
          </p:cNvPr>
          <p:cNvGrpSpPr/>
          <p:nvPr userDrawn="1"/>
        </p:nvGrpSpPr>
        <p:grpSpPr>
          <a:xfrm>
            <a:off x="-1594433" y="1070147"/>
            <a:ext cx="1244251" cy="513023"/>
            <a:chOff x="51035" y="4935487"/>
            <a:chExt cx="3956833" cy="2147611"/>
          </a:xfrm>
        </p:grpSpPr>
        <p:sp>
          <p:nvSpPr>
            <p:cNvPr id="49" name="Rectángulo 48">
              <a:extLst>
                <a:ext uri="{FF2B5EF4-FFF2-40B4-BE49-F238E27FC236}">
                  <a16:creationId xmlns:a16="http://schemas.microsoft.com/office/drawing/2014/main" id="{49220D7D-3862-45E2-99A5-75A0035F21ED}"/>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0" name="CuadroTexto 49">
              <a:extLst>
                <a:ext uri="{FF2B5EF4-FFF2-40B4-BE49-F238E27FC236}">
                  <a16:creationId xmlns:a16="http://schemas.microsoft.com/office/drawing/2014/main" id="{A9C2A3DD-2BD5-4F01-B9B2-2B15A78ECEDA}"/>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1" name="Grupo 50">
            <a:extLst>
              <a:ext uri="{FF2B5EF4-FFF2-40B4-BE49-F238E27FC236}">
                <a16:creationId xmlns:a16="http://schemas.microsoft.com/office/drawing/2014/main" id="{FABE0EFA-B064-42E7-9D5F-A51D566F2E89}"/>
              </a:ext>
            </a:extLst>
          </p:cNvPr>
          <p:cNvGrpSpPr/>
          <p:nvPr userDrawn="1"/>
        </p:nvGrpSpPr>
        <p:grpSpPr>
          <a:xfrm>
            <a:off x="-1594433" y="4139820"/>
            <a:ext cx="1244251" cy="513023"/>
            <a:chOff x="1900489" y="4935487"/>
            <a:chExt cx="3956833" cy="2147611"/>
          </a:xfrm>
        </p:grpSpPr>
        <p:sp>
          <p:nvSpPr>
            <p:cNvPr id="52" name="Rectángulo 51">
              <a:extLst>
                <a:ext uri="{FF2B5EF4-FFF2-40B4-BE49-F238E27FC236}">
                  <a16:creationId xmlns:a16="http://schemas.microsoft.com/office/drawing/2014/main" id="{170A5AB2-7EFB-41DA-8B30-321200307416}"/>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3" name="CuadroTexto 52">
              <a:extLst>
                <a:ext uri="{FF2B5EF4-FFF2-40B4-BE49-F238E27FC236}">
                  <a16:creationId xmlns:a16="http://schemas.microsoft.com/office/drawing/2014/main" id="{C4F4B0F4-3AD9-4E8B-A5C3-5573764D16E5}"/>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4" name="Grupo 53">
            <a:extLst>
              <a:ext uri="{FF2B5EF4-FFF2-40B4-BE49-F238E27FC236}">
                <a16:creationId xmlns:a16="http://schemas.microsoft.com/office/drawing/2014/main" id="{850BDEC0-AF62-4083-A4B3-796B071B5796}"/>
              </a:ext>
            </a:extLst>
          </p:cNvPr>
          <p:cNvGrpSpPr/>
          <p:nvPr userDrawn="1"/>
        </p:nvGrpSpPr>
        <p:grpSpPr>
          <a:xfrm>
            <a:off x="-1486231" y="2616095"/>
            <a:ext cx="1027846" cy="516494"/>
            <a:chOff x="3826215" y="3045912"/>
            <a:chExt cx="3268649" cy="2162141"/>
          </a:xfrm>
        </p:grpSpPr>
        <p:sp>
          <p:nvSpPr>
            <p:cNvPr id="55" name="CuadroTexto 54">
              <a:extLst>
                <a:ext uri="{FF2B5EF4-FFF2-40B4-BE49-F238E27FC236}">
                  <a16:creationId xmlns:a16="http://schemas.microsoft.com/office/drawing/2014/main" id="{F0BD5816-960B-48F4-8BD5-738B636DE896}"/>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6" name="Freeform 20">
              <a:extLst>
                <a:ext uri="{FF2B5EF4-FFF2-40B4-BE49-F238E27FC236}">
                  <a16:creationId xmlns:a16="http://schemas.microsoft.com/office/drawing/2014/main" id="{C95BAE9B-399E-4DCD-9FF5-3F850E4062F8}"/>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7" name="Grupo 56">
            <a:extLst>
              <a:ext uri="{FF2B5EF4-FFF2-40B4-BE49-F238E27FC236}">
                <a16:creationId xmlns:a16="http://schemas.microsoft.com/office/drawing/2014/main" id="{69CCE9E2-6515-4E12-908D-0A2CC498D25C}"/>
              </a:ext>
            </a:extLst>
          </p:cNvPr>
          <p:cNvGrpSpPr/>
          <p:nvPr userDrawn="1"/>
        </p:nvGrpSpPr>
        <p:grpSpPr>
          <a:xfrm>
            <a:off x="-1594433" y="3125870"/>
            <a:ext cx="1244251" cy="516494"/>
            <a:chOff x="4962494" y="3045912"/>
            <a:chExt cx="3956836" cy="2162141"/>
          </a:xfrm>
        </p:grpSpPr>
        <p:sp>
          <p:nvSpPr>
            <p:cNvPr id="58" name="Freeform 58">
              <a:extLst>
                <a:ext uri="{FF2B5EF4-FFF2-40B4-BE49-F238E27FC236}">
                  <a16:creationId xmlns:a16="http://schemas.microsoft.com/office/drawing/2014/main" id="{BAE8D7D3-8DEA-4CF9-A370-0D99A9D52BA7}"/>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9" name="CuadroTexto 58">
              <a:extLst>
                <a:ext uri="{FF2B5EF4-FFF2-40B4-BE49-F238E27FC236}">
                  <a16:creationId xmlns:a16="http://schemas.microsoft.com/office/drawing/2014/main" id="{89EDC2F1-6FB9-466E-846B-2CE14F7CC539}"/>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0" name="Grupo 59">
            <a:extLst>
              <a:ext uri="{FF2B5EF4-FFF2-40B4-BE49-F238E27FC236}">
                <a16:creationId xmlns:a16="http://schemas.microsoft.com/office/drawing/2014/main" id="{62725B3C-ABDD-419B-8E99-00EB38DBF235}"/>
              </a:ext>
            </a:extLst>
          </p:cNvPr>
          <p:cNvGrpSpPr/>
          <p:nvPr userDrawn="1"/>
        </p:nvGrpSpPr>
        <p:grpSpPr>
          <a:xfrm>
            <a:off x="-1594433" y="4689982"/>
            <a:ext cx="1244251" cy="513023"/>
            <a:chOff x="3482122" y="4935487"/>
            <a:chExt cx="3956836" cy="2147613"/>
          </a:xfrm>
        </p:grpSpPr>
        <p:sp>
          <p:nvSpPr>
            <p:cNvPr id="61" name="Freeform 20">
              <a:extLst>
                <a:ext uri="{FF2B5EF4-FFF2-40B4-BE49-F238E27FC236}">
                  <a16:creationId xmlns:a16="http://schemas.microsoft.com/office/drawing/2014/main" id="{6B31D8F4-9C1D-4287-BBB3-E7F73DD3E401}"/>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2" name="CuadroTexto 61">
              <a:extLst>
                <a:ext uri="{FF2B5EF4-FFF2-40B4-BE49-F238E27FC236}">
                  <a16:creationId xmlns:a16="http://schemas.microsoft.com/office/drawing/2014/main" id="{E63E68A9-A5EF-44DD-9203-ABEEE6FCA6F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3" name="Grupo 62">
            <a:extLst>
              <a:ext uri="{FF2B5EF4-FFF2-40B4-BE49-F238E27FC236}">
                <a16:creationId xmlns:a16="http://schemas.microsoft.com/office/drawing/2014/main" id="{EC12AE6B-2739-4222-AA11-3EF5206A245C}"/>
              </a:ext>
            </a:extLst>
          </p:cNvPr>
          <p:cNvGrpSpPr/>
          <p:nvPr userDrawn="1"/>
        </p:nvGrpSpPr>
        <p:grpSpPr>
          <a:xfrm>
            <a:off x="-1594433" y="5206762"/>
            <a:ext cx="1244251" cy="513023"/>
            <a:chOff x="4962494" y="4935487"/>
            <a:chExt cx="3956836" cy="2147613"/>
          </a:xfrm>
        </p:grpSpPr>
        <p:sp>
          <p:nvSpPr>
            <p:cNvPr id="64" name="Freeform 58">
              <a:extLst>
                <a:ext uri="{FF2B5EF4-FFF2-40B4-BE49-F238E27FC236}">
                  <a16:creationId xmlns:a16="http://schemas.microsoft.com/office/drawing/2014/main" id="{E3DD3937-6C98-4124-89D5-17B93A932E3A}"/>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5" name="CuadroTexto 64">
              <a:extLst>
                <a:ext uri="{FF2B5EF4-FFF2-40B4-BE49-F238E27FC236}">
                  <a16:creationId xmlns:a16="http://schemas.microsoft.com/office/drawing/2014/main" id="{B5F9D699-B29C-4847-9E8E-88D7DDB5988C}"/>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6" name="CuadroTexto 65">
            <a:extLst>
              <a:ext uri="{FF2B5EF4-FFF2-40B4-BE49-F238E27FC236}">
                <a16:creationId xmlns:a16="http://schemas.microsoft.com/office/drawing/2014/main" id="{F62DE660-8703-472F-AB8F-55E314D61E22}"/>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7" name="CuadroTexto 66">
            <a:extLst>
              <a:ext uri="{FF2B5EF4-FFF2-40B4-BE49-F238E27FC236}">
                <a16:creationId xmlns:a16="http://schemas.microsoft.com/office/drawing/2014/main" id="{A057AD67-F59E-4044-8DD9-6853DB78161A}"/>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8" name="CuadroTexto 67">
            <a:extLst>
              <a:ext uri="{FF2B5EF4-FFF2-40B4-BE49-F238E27FC236}">
                <a16:creationId xmlns:a16="http://schemas.microsoft.com/office/drawing/2014/main" id="{584D2DF2-1F15-4B84-A0F8-01388228B48B}"/>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109969304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226"/>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226"/>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Calibri Light" panose="020F0302020204030204" pitchFamily="34" charset="0"/>
                <a:ea typeface="Calibri Light" panose="020F0302020204030204" pitchFamily="34" charset="0"/>
                <a:cs typeface="Calibri Light" panose="020F0302020204030204" pitchFamily="34" charset="0"/>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9" name="Slide Number Placeholder 8"/>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17425BD7-5F04-49E8-BB4B-FDAF187C0E6A}"/>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17289FB4-61CB-40DF-810D-378A9223C8CB}"/>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FF910896-BF99-4FB7-938F-3B27954CCCF8}"/>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BB7A44CA-263E-45BD-949A-54F3FAC87512}"/>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7768DA6B-2BC3-4522-A0FB-18905FD88975}"/>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7A2D4117-650F-4D59-8193-1B7EC31823E3}"/>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D4AC4DD2-6371-4803-87FD-7099554F9E2C}"/>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09F86B4B-C92E-4D38-AA05-3AF975EE107D}"/>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464D61D1-204B-49E0-910A-DC1DF9D79243}"/>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090344BB-E2D2-4716-966E-0152BF443CA4}"/>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9F37C6D2-942E-49E1-87D7-BA3311E8FB65}"/>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302B1203-3A86-46B7-A35D-4C4F2C56CC09}"/>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43B84998-9005-418E-A8BC-A3538AFC4F41}"/>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7DA11407-DD98-4883-9147-6A5696DFE36F}"/>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F5EE40FA-18BC-46F4-8582-32125E5537C1}"/>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65966C52-896D-48ED-8A7E-24B4FF56D062}"/>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E6280B91-314F-495D-9A0D-888B9059962A}"/>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5D4F2C3E-1C08-407E-A168-51A2BBE8FDD3}"/>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7E839BC8-CA54-4554-889E-8B3D92C5DC11}"/>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C80F559C-738F-422F-B1F6-A52FE576256E}"/>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3C6F9424-56F8-4B81-85CB-9D577C7EB202}"/>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D2C30CE2-C6D3-46D9-9897-D9AA4494C4CF}"/>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7348DAFB-C97D-41CC-826E-20D43E8EB345}"/>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C2A9087B-6AB0-4A8D-9531-D5BBBE106AFA}"/>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1E67B41A-5197-4D05-B655-637A4D70E0BA}"/>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65B6C24E-6C20-4B32-A77E-A8C70BB93743}"/>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5E96A73C-65E3-4BB4-B333-098E1C2F26F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5CE5D65D-FE7E-4838-A38C-8E5394FF8D18}"/>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887D4E1A-E1B1-4811-84BE-2E0E931E5C8B}"/>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62B97431-4E51-416A-99C1-3811948D3B5B}"/>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14D646FF-33A2-AE99-7AA8-42AD7E0F950D}"/>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866D79A1-87CB-B7BB-097B-DC74D4F898D3}"/>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163179846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0"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944217" y="1867561"/>
            <a:ext cx="1800000" cy="30600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950">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1" name="Slide Number Placeholder 8">
            <a:extLst>
              <a:ext uri="{FF2B5EF4-FFF2-40B4-BE49-F238E27FC236}">
                <a16:creationId xmlns:a16="http://schemas.microsoft.com/office/drawing/2014/main" id="{7F251959-0324-47A4-AD3D-A49984DE7773}"/>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1" name="Rectángulo 40">
            <a:extLst>
              <a:ext uri="{FF2B5EF4-FFF2-40B4-BE49-F238E27FC236}">
                <a16:creationId xmlns:a16="http://schemas.microsoft.com/office/drawing/2014/main" id="{FE4CE3E0-09FA-46C1-A2A2-573A7F3EB4BE}"/>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2" name="Rectángulo 41">
            <a:extLst>
              <a:ext uri="{FF2B5EF4-FFF2-40B4-BE49-F238E27FC236}">
                <a16:creationId xmlns:a16="http://schemas.microsoft.com/office/drawing/2014/main" id="{3B658AA1-4E44-4D9D-9253-6E18B9FF377E}"/>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A4006808-BA57-4032-AE2F-A5FDD924E977}"/>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4" name="Grupo 43">
            <a:extLst>
              <a:ext uri="{FF2B5EF4-FFF2-40B4-BE49-F238E27FC236}">
                <a16:creationId xmlns:a16="http://schemas.microsoft.com/office/drawing/2014/main" id="{C3D9AC21-2D27-495C-8834-7B24C23D92F9}"/>
              </a:ext>
            </a:extLst>
          </p:cNvPr>
          <p:cNvGrpSpPr/>
          <p:nvPr userDrawn="1"/>
        </p:nvGrpSpPr>
        <p:grpSpPr>
          <a:xfrm>
            <a:off x="-1691415" y="362297"/>
            <a:ext cx="1438215" cy="665720"/>
            <a:chOff x="-257376" y="3045912"/>
            <a:chExt cx="4573659" cy="2786833"/>
          </a:xfrm>
        </p:grpSpPr>
        <p:sp>
          <p:nvSpPr>
            <p:cNvPr id="45" name="Rectángulo 44">
              <a:extLst>
                <a:ext uri="{FF2B5EF4-FFF2-40B4-BE49-F238E27FC236}">
                  <a16:creationId xmlns:a16="http://schemas.microsoft.com/office/drawing/2014/main" id="{F2369DA3-8E34-4172-88C5-71136E999EEB}"/>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7763EAB2-81D7-4644-8E78-E1293D1EC611}"/>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7" name="Grupo 46">
            <a:extLst>
              <a:ext uri="{FF2B5EF4-FFF2-40B4-BE49-F238E27FC236}">
                <a16:creationId xmlns:a16="http://schemas.microsoft.com/office/drawing/2014/main" id="{1DC862F0-268E-4F54-8557-D8369E87EC85}"/>
              </a:ext>
            </a:extLst>
          </p:cNvPr>
          <p:cNvGrpSpPr/>
          <p:nvPr userDrawn="1"/>
        </p:nvGrpSpPr>
        <p:grpSpPr>
          <a:xfrm>
            <a:off x="-1594433" y="2098821"/>
            <a:ext cx="1244251" cy="516493"/>
            <a:chOff x="1900489" y="3045913"/>
            <a:chExt cx="3956833" cy="2162139"/>
          </a:xfrm>
        </p:grpSpPr>
        <p:sp>
          <p:nvSpPr>
            <p:cNvPr id="48" name="Rectángulo 47">
              <a:extLst>
                <a:ext uri="{FF2B5EF4-FFF2-40B4-BE49-F238E27FC236}">
                  <a16:creationId xmlns:a16="http://schemas.microsoft.com/office/drawing/2014/main" id="{EFEEEAD5-EF09-4E2D-9BDC-454F312563A9}"/>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75BC0049-7DC4-475E-AA00-173069C4AF12}"/>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0" name="Grupo 49">
            <a:extLst>
              <a:ext uri="{FF2B5EF4-FFF2-40B4-BE49-F238E27FC236}">
                <a16:creationId xmlns:a16="http://schemas.microsoft.com/office/drawing/2014/main" id="{E39616D0-A628-45BC-88D9-CB5FE1423B5A}"/>
              </a:ext>
            </a:extLst>
          </p:cNvPr>
          <p:cNvGrpSpPr/>
          <p:nvPr userDrawn="1"/>
        </p:nvGrpSpPr>
        <p:grpSpPr>
          <a:xfrm>
            <a:off x="-1594433" y="1070147"/>
            <a:ext cx="1244251" cy="513023"/>
            <a:chOff x="51035" y="4935487"/>
            <a:chExt cx="3956833" cy="2147611"/>
          </a:xfrm>
        </p:grpSpPr>
        <p:sp>
          <p:nvSpPr>
            <p:cNvPr id="51" name="Rectángulo 50">
              <a:extLst>
                <a:ext uri="{FF2B5EF4-FFF2-40B4-BE49-F238E27FC236}">
                  <a16:creationId xmlns:a16="http://schemas.microsoft.com/office/drawing/2014/main" id="{C939DCF3-CA6C-44E1-B4DE-730F54044B6A}"/>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C6F19501-3DC8-4C36-93F7-A12BD69B4A27}"/>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3" name="Grupo 52">
            <a:extLst>
              <a:ext uri="{FF2B5EF4-FFF2-40B4-BE49-F238E27FC236}">
                <a16:creationId xmlns:a16="http://schemas.microsoft.com/office/drawing/2014/main" id="{28930366-78AB-4247-8751-5126D751E8B8}"/>
              </a:ext>
            </a:extLst>
          </p:cNvPr>
          <p:cNvGrpSpPr/>
          <p:nvPr userDrawn="1"/>
        </p:nvGrpSpPr>
        <p:grpSpPr>
          <a:xfrm>
            <a:off x="-1594433" y="4139820"/>
            <a:ext cx="1244251" cy="513023"/>
            <a:chOff x="1900489" y="4935487"/>
            <a:chExt cx="3956833" cy="2147611"/>
          </a:xfrm>
        </p:grpSpPr>
        <p:sp>
          <p:nvSpPr>
            <p:cNvPr id="54" name="Rectángulo 53">
              <a:extLst>
                <a:ext uri="{FF2B5EF4-FFF2-40B4-BE49-F238E27FC236}">
                  <a16:creationId xmlns:a16="http://schemas.microsoft.com/office/drawing/2014/main" id="{53DB7F3B-FE21-482D-8B39-70B2B6F54166}"/>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D25E426B-D34A-4B0C-8EFB-21D1C08A6156}"/>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6E373976-3782-4F7E-9A98-D5B8A710657E}"/>
              </a:ext>
            </a:extLst>
          </p:cNvPr>
          <p:cNvGrpSpPr/>
          <p:nvPr userDrawn="1"/>
        </p:nvGrpSpPr>
        <p:grpSpPr>
          <a:xfrm>
            <a:off x="-1486231" y="2616095"/>
            <a:ext cx="1027846" cy="516494"/>
            <a:chOff x="3826215" y="3045912"/>
            <a:chExt cx="3268649" cy="2162141"/>
          </a:xfrm>
        </p:grpSpPr>
        <p:sp>
          <p:nvSpPr>
            <p:cNvPr id="57" name="CuadroTexto 56">
              <a:extLst>
                <a:ext uri="{FF2B5EF4-FFF2-40B4-BE49-F238E27FC236}">
                  <a16:creationId xmlns:a16="http://schemas.microsoft.com/office/drawing/2014/main" id="{29D37FDD-08C9-452F-84DA-D1327A130AF0}"/>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8" name="Freeform 20">
              <a:extLst>
                <a:ext uri="{FF2B5EF4-FFF2-40B4-BE49-F238E27FC236}">
                  <a16:creationId xmlns:a16="http://schemas.microsoft.com/office/drawing/2014/main" id="{28EDBC74-3A91-431B-8287-ADB1D4F8CA40}"/>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9" name="Grupo 58">
            <a:extLst>
              <a:ext uri="{FF2B5EF4-FFF2-40B4-BE49-F238E27FC236}">
                <a16:creationId xmlns:a16="http://schemas.microsoft.com/office/drawing/2014/main" id="{A1DFEE26-3396-4CE3-954C-8FD16101890B}"/>
              </a:ext>
            </a:extLst>
          </p:cNvPr>
          <p:cNvGrpSpPr/>
          <p:nvPr userDrawn="1"/>
        </p:nvGrpSpPr>
        <p:grpSpPr>
          <a:xfrm>
            <a:off x="-1594433" y="3125870"/>
            <a:ext cx="1244251" cy="516494"/>
            <a:chOff x="4962494" y="3045912"/>
            <a:chExt cx="3956836" cy="2162141"/>
          </a:xfrm>
        </p:grpSpPr>
        <p:sp>
          <p:nvSpPr>
            <p:cNvPr id="60" name="Freeform 58">
              <a:extLst>
                <a:ext uri="{FF2B5EF4-FFF2-40B4-BE49-F238E27FC236}">
                  <a16:creationId xmlns:a16="http://schemas.microsoft.com/office/drawing/2014/main" id="{BE458BFB-B86B-4776-8466-2C1A04A90851}"/>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1" name="CuadroTexto 60">
              <a:extLst>
                <a:ext uri="{FF2B5EF4-FFF2-40B4-BE49-F238E27FC236}">
                  <a16:creationId xmlns:a16="http://schemas.microsoft.com/office/drawing/2014/main" id="{AE98B794-980E-4BF3-8904-0A9E14DC9FA1}"/>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2" name="Grupo 61">
            <a:extLst>
              <a:ext uri="{FF2B5EF4-FFF2-40B4-BE49-F238E27FC236}">
                <a16:creationId xmlns:a16="http://schemas.microsoft.com/office/drawing/2014/main" id="{B81F6307-5304-4D56-9106-E478C48C4A2A}"/>
              </a:ext>
            </a:extLst>
          </p:cNvPr>
          <p:cNvGrpSpPr/>
          <p:nvPr userDrawn="1"/>
        </p:nvGrpSpPr>
        <p:grpSpPr>
          <a:xfrm>
            <a:off x="-1594433" y="4689982"/>
            <a:ext cx="1244251" cy="513023"/>
            <a:chOff x="3482122" y="4935487"/>
            <a:chExt cx="3956836" cy="2147613"/>
          </a:xfrm>
        </p:grpSpPr>
        <p:sp>
          <p:nvSpPr>
            <p:cNvPr id="63" name="Freeform 20">
              <a:extLst>
                <a:ext uri="{FF2B5EF4-FFF2-40B4-BE49-F238E27FC236}">
                  <a16:creationId xmlns:a16="http://schemas.microsoft.com/office/drawing/2014/main" id="{0B14D64F-235E-4882-B7F9-9C2E9A153CA0}"/>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4" name="CuadroTexto 63">
              <a:extLst>
                <a:ext uri="{FF2B5EF4-FFF2-40B4-BE49-F238E27FC236}">
                  <a16:creationId xmlns:a16="http://schemas.microsoft.com/office/drawing/2014/main" id="{1D8AD955-F593-4154-9298-DE5AC83F5C6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5" name="Grupo 64">
            <a:extLst>
              <a:ext uri="{FF2B5EF4-FFF2-40B4-BE49-F238E27FC236}">
                <a16:creationId xmlns:a16="http://schemas.microsoft.com/office/drawing/2014/main" id="{1D4B2891-C2E3-4D6D-B603-535E803D654F}"/>
              </a:ext>
            </a:extLst>
          </p:cNvPr>
          <p:cNvGrpSpPr/>
          <p:nvPr userDrawn="1"/>
        </p:nvGrpSpPr>
        <p:grpSpPr>
          <a:xfrm>
            <a:off x="-1594433" y="5206762"/>
            <a:ext cx="1244251" cy="513023"/>
            <a:chOff x="4962494" y="4935487"/>
            <a:chExt cx="3956836" cy="2147613"/>
          </a:xfrm>
        </p:grpSpPr>
        <p:sp>
          <p:nvSpPr>
            <p:cNvPr id="66" name="Freeform 58">
              <a:extLst>
                <a:ext uri="{FF2B5EF4-FFF2-40B4-BE49-F238E27FC236}">
                  <a16:creationId xmlns:a16="http://schemas.microsoft.com/office/drawing/2014/main" id="{31ED5C5A-911D-4A78-92B5-0A5C367CF8FB}"/>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A6FE5E26-99DD-4EE0-B9DA-90B0AA09209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8" name="CuadroTexto 67">
            <a:extLst>
              <a:ext uri="{FF2B5EF4-FFF2-40B4-BE49-F238E27FC236}">
                <a16:creationId xmlns:a16="http://schemas.microsoft.com/office/drawing/2014/main" id="{AAEE30F6-DF1D-4615-B75C-67808CA1B700}"/>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9" name="CuadroTexto 68">
            <a:extLst>
              <a:ext uri="{FF2B5EF4-FFF2-40B4-BE49-F238E27FC236}">
                <a16:creationId xmlns:a16="http://schemas.microsoft.com/office/drawing/2014/main" id="{546181AA-6E37-4A27-B6B3-FCC12232092E}"/>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0" name="CuadroTexto 69">
            <a:extLst>
              <a:ext uri="{FF2B5EF4-FFF2-40B4-BE49-F238E27FC236}">
                <a16:creationId xmlns:a16="http://schemas.microsoft.com/office/drawing/2014/main" id="{9ECD3ACF-2308-4915-BE8B-C66376398070}"/>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D43B4110-56D7-833D-F4A1-1510EDC6FAC4}"/>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A69BC1CD-7EC7-2413-1192-7E59275D3309}"/>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320571165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hasCustomPrompt="1"/>
          </p:nvPr>
        </p:nvSpPr>
        <p:spPr>
          <a:xfrm>
            <a:off x="3777494" y="2061965"/>
            <a:ext cx="1659205" cy="2505456"/>
          </a:xfrm>
          <a:prstGeom prst="rect">
            <a:avLst/>
          </a:prstGeom>
          <a:solidFill>
            <a:srgbClr val="DDDDDD"/>
          </a:solidFill>
        </p:spPr>
        <p:txBody>
          <a:bodyPr/>
          <a:lstStyle>
            <a:lvl1pPr marL="244225"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300">
                <a:solidFill>
                  <a:srgbClr val="FF0000"/>
                </a:solidFill>
              </a:defRPr>
            </a:lvl1pPr>
          </a:lstStyle>
          <a:p>
            <a:pPr marL="244225"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0" name="Picture Placeholder 5"/>
          <p:cNvSpPr>
            <a:spLocks noGrp="1"/>
          </p:cNvSpPr>
          <p:nvPr>
            <p:ph type="pic" sz="quarter" idx="12" hasCustomPrompt="1"/>
          </p:nvPr>
        </p:nvSpPr>
        <p:spPr>
          <a:xfrm>
            <a:off x="837024" y="2061965"/>
            <a:ext cx="1659205" cy="2505456"/>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300">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2141116" y="1866893"/>
            <a:ext cx="1936957" cy="2877312"/>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300">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3" name="Slide Number Placeholder 8">
            <a:extLst>
              <a:ext uri="{FF2B5EF4-FFF2-40B4-BE49-F238E27FC236}">
                <a16:creationId xmlns:a16="http://schemas.microsoft.com/office/drawing/2014/main" id="{443FCB08-6877-4357-8064-E7A141173B29}"/>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4" name="Rectángulo 43">
            <a:extLst>
              <a:ext uri="{FF2B5EF4-FFF2-40B4-BE49-F238E27FC236}">
                <a16:creationId xmlns:a16="http://schemas.microsoft.com/office/drawing/2014/main" id="{BC34AC83-F764-4482-AC39-622CF405C8BB}"/>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5" name="Rectángulo 44">
            <a:extLst>
              <a:ext uri="{FF2B5EF4-FFF2-40B4-BE49-F238E27FC236}">
                <a16:creationId xmlns:a16="http://schemas.microsoft.com/office/drawing/2014/main" id="{36B4C164-9BF4-4A06-A061-CDA4B66EA466}"/>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6" name="Rectángulo 45">
            <a:extLst>
              <a:ext uri="{FF2B5EF4-FFF2-40B4-BE49-F238E27FC236}">
                <a16:creationId xmlns:a16="http://schemas.microsoft.com/office/drawing/2014/main" id="{FF9D3F7B-E54F-4D40-9D54-861CA4552B5E}"/>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7" name="Grupo 46">
            <a:extLst>
              <a:ext uri="{FF2B5EF4-FFF2-40B4-BE49-F238E27FC236}">
                <a16:creationId xmlns:a16="http://schemas.microsoft.com/office/drawing/2014/main" id="{B8C290E8-35AB-4673-BC79-F0C22FDC0D69}"/>
              </a:ext>
            </a:extLst>
          </p:cNvPr>
          <p:cNvGrpSpPr/>
          <p:nvPr userDrawn="1"/>
        </p:nvGrpSpPr>
        <p:grpSpPr>
          <a:xfrm>
            <a:off x="-1691415" y="362297"/>
            <a:ext cx="1438215" cy="665720"/>
            <a:chOff x="-257376" y="3045912"/>
            <a:chExt cx="4573659" cy="2786833"/>
          </a:xfrm>
        </p:grpSpPr>
        <p:sp>
          <p:nvSpPr>
            <p:cNvPr id="48" name="Rectángulo 47">
              <a:extLst>
                <a:ext uri="{FF2B5EF4-FFF2-40B4-BE49-F238E27FC236}">
                  <a16:creationId xmlns:a16="http://schemas.microsoft.com/office/drawing/2014/main" id="{A5A64566-7390-477E-BFA6-BE228666544C}"/>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4570B8CA-47C5-432C-B399-C1972E6422B0}"/>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0" name="Grupo 49">
            <a:extLst>
              <a:ext uri="{FF2B5EF4-FFF2-40B4-BE49-F238E27FC236}">
                <a16:creationId xmlns:a16="http://schemas.microsoft.com/office/drawing/2014/main" id="{A6C889C1-65B0-481B-BE05-8C0500E6A249}"/>
              </a:ext>
            </a:extLst>
          </p:cNvPr>
          <p:cNvGrpSpPr/>
          <p:nvPr userDrawn="1"/>
        </p:nvGrpSpPr>
        <p:grpSpPr>
          <a:xfrm>
            <a:off x="-1594433" y="2098821"/>
            <a:ext cx="1244251" cy="516493"/>
            <a:chOff x="1900489" y="3045913"/>
            <a:chExt cx="3956833" cy="2162139"/>
          </a:xfrm>
        </p:grpSpPr>
        <p:sp>
          <p:nvSpPr>
            <p:cNvPr id="51" name="Rectángulo 50">
              <a:extLst>
                <a:ext uri="{FF2B5EF4-FFF2-40B4-BE49-F238E27FC236}">
                  <a16:creationId xmlns:a16="http://schemas.microsoft.com/office/drawing/2014/main" id="{1379BC86-AF62-48D8-AD96-3335DBC47D9F}"/>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E4B9B721-5550-468D-A052-7448FF3C992D}"/>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3" name="Grupo 52">
            <a:extLst>
              <a:ext uri="{FF2B5EF4-FFF2-40B4-BE49-F238E27FC236}">
                <a16:creationId xmlns:a16="http://schemas.microsoft.com/office/drawing/2014/main" id="{16639ED7-12CF-4CFC-A6CB-7400EEE320D0}"/>
              </a:ext>
            </a:extLst>
          </p:cNvPr>
          <p:cNvGrpSpPr/>
          <p:nvPr userDrawn="1"/>
        </p:nvGrpSpPr>
        <p:grpSpPr>
          <a:xfrm>
            <a:off x="-1594433" y="1070147"/>
            <a:ext cx="1244251" cy="513023"/>
            <a:chOff x="51035" y="4935487"/>
            <a:chExt cx="3956833" cy="2147611"/>
          </a:xfrm>
        </p:grpSpPr>
        <p:sp>
          <p:nvSpPr>
            <p:cNvPr id="54" name="Rectángulo 53">
              <a:extLst>
                <a:ext uri="{FF2B5EF4-FFF2-40B4-BE49-F238E27FC236}">
                  <a16:creationId xmlns:a16="http://schemas.microsoft.com/office/drawing/2014/main" id="{D70B99E8-383D-4D53-A4C7-D77CFB1CDFC7}"/>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0BC9627D-4C03-4A6A-B2DB-EA09B97315D4}"/>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E3E28854-87DC-472E-A3B8-90158325570D}"/>
              </a:ext>
            </a:extLst>
          </p:cNvPr>
          <p:cNvGrpSpPr/>
          <p:nvPr userDrawn="1"/>
        </p:nvGrpSpPr>
        <p:grpSpPr>
          <a:xfrm>
            <a:off x="-1594433" y="4139820"/>
            <a:ext cx="1244251" cy="513023"/>
            <a:chOff x="1900489" y="4935487"/>
            <a:chExt cx="3956833" cy="2147611"/>
          </a:xfrm>
        </p:grpSpPr>
        <p:sp>
          <p:nvSpPr>
            <p:cNvPr id="57" name="Rectángulo 56">
              <a:extLst>
                <a:ext uri="{FF2B5EF4-FFF2-40B4-BE49-F238E27FC236}">
                  <a16:creationId xmlns:a16="http://schemas.microsoft.com/office/drawing/2014/main" id="{574A363F-060B-43A6-845A-99D65861EE94}"/>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8" name="CuadroTexto 57">
              <a:extLst>
                <a:ext uri="{FF2B5EF4-FFF2-40B4-BE49-F238E27FC236}">
                  <a16:creationId xmlns:a16="http://schemas.microsoft.com/office/drawing/2014/main" id="{9E8284AB-B465-4A8D-9B9C-3928290BC1C8}"/>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9" name="Grupo 58">
            <a:extLst>
              <a:ext uri="{FF2B5EF4-FFF2-40B4-BE49-F238E27FC236}">
                <a16:creationId xmlns:a16="http://schemas.microsoft.com/office/drawing/2014/main" id="{5607F793-5351-4648-ADF8-956C30A6AF4D}"/>
              </a:ext>
            </a:extLst>
          </p:cNvPr>
          <p:cNvGrpSpPr/>
          <p:nvPr userDrawn="1"/>
        </p:nvGrpSpPr>
        <p:grpSpPr>
          <a:xfrm>
            <a:off x="-1486231" y="2616095"/>
            <a:ext cx="1027846" cy="516494"/>
            <a:chOff x="3826215" y="3045912"/>
            <a:chExt cx="3268649" cy="2162141"/>
          </a:xfrm>
        </p:grpSpPr>
        <p:sp>
          <p:nvSpPr>
            <p:cNvPr id="60" name="CuadroTexto 59">
              <a:extLst>
                <a:ext uri="{FF2B5EF4-FFF2-40B4-BE49-F238E27FC236}">
                  <a16:creationId xmlns:a16="http://schemas.microsoft.com/office/drawing/2014/main" id="{061D71A3-E4CC-4E20-A744-90E3900EB436}"/>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1" name="Freeform 20">
              <a:extLst>
                <a:ext uri="{FF2B5EF4-FFF2-40B4-BE49-F238E27FC236}">
                  <a16:creationId xmlns:a16="http://schemas.microsoft.com/office/drawing/2014/main" id="{6CEC9728-6EBA-4CF6-B3AE-226FDCACF321}"/>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2" name="Grupo 61">
            <a:extLst>
              <a:ext uri="{FF2B5EF4-FFF2-40B4-BE49-F238E27FC236}">
                <a16:creationId xmlns:a16="http://schemas.microsoft.com/office/drawing/2014/main" id="{04992D7A-7242-4FE6-B7E4-224A12A19223}"/>
              </a:ext>
            </a:extLst>
          </p:cNvPr>
          <p:cNvGrpSpPr/>
          <p:nvPr userDrawn="1"/>
        </p:nvGrpSpPr>
        <p:grpSpPr>
          <a:xfrm>
            <a:off x="-1594433" y="3125870"/>
            <a:ext cx="1244251" cy="516494"/>
            <a:chOff x="4962494" y="3045912"/>
            <a:chExt cx="3956836" cy="2162141"/>
          </a:xfrm>
        </p:grpSpPr>
        <p:sp>
          <p:nvSpPr>
            <p:cNvPr id="63" name="Freeform 58">
              <a:extLst>
                <a:ext uri="{FF2B5EF4-FFF2-40B4-BE49-F238E27FC236}">
                  <a16:creationId xmlns:a16="http://schemas.microsoft.com/office/drawing/2014/main" id="{49E9011C-9A45-4376-96C6-382C16A76730}"/>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4" name="CuadroTexto 63">
              <a:extLst>
                <a:ext uri="{FF2B5EF4-FFF2-40B4-BE49-F238E27FC236}">
                  <a16:creationId xmlns:a16="http://schemas.microsoft.com/office/drawing/2014/main" id="{CEE8924E-5942-4E72-B955-BFC225EB83BE}"/>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5" name="Grupo 64">
            <a:extLst>
              <a:ext uri="{FF2B5EF4-FFF2-40B4-BE49-F238E27FC236}">
                <a16:creationId xmlns:a16="http://schemas.microsoft.com/office/drawing/2014/main" id="{072A72EF-75CC-4779-9E4D-C4B5CC167537}"/>
              </a:ext>
            </a:extLst>
          </p:cNvPr>
          <p:cNvGrpSpPr/>
          <p:nvPr userDrawn="1"/>
        </p:nvGrpSpPr>
        <p:grpSpPr>
          <a:xfrm>
            <a:off x="-1594433" y="4689982"/>
            <a:ext cx="1244251" cy="513023"/>
            <a:chOff x="3482122" y="4935487"/>
            <a:chExt cx="3956836" cy="2147613"/>
          </a:xfrm>
        </p:grpSpPr>
        <p:sp>
          <p:nvSpPr>
            <p:cNvPr id="66" name="Freeform 20">
              <a:extLst>
                <a:ext uri="{FF2B5EF4-FFF2-40B4-BE49-F238E27FC236}">
                  <a16:creationId xmlns:a16="http://schemas.microsoft.com/office/drawing/2014/main" id="{135917A1-8EDF-4B06-BCDF-B5B968232897}"/>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7" name="CuadroTexto 66">
              <a:extLst>
                <a:ext uri="{FF2B5EF4-FFF2-40B4-BE49-F238E27FC236}">
                  <a16:creationId xmlns:a16="http://schemas.microsoft.com/office/drawing/2014/main" id="{7F05BDB5-2E1C-4007-B3E6-BFEEF687E207}"/>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8" name="Grupo 67">
            <a:extLst>
              <a:ext uri="{FF2B5EF4-FFF2-40B4-BE49-F238E27FC236}">
                <a16:creationId xmlns:a16="http://schemas.microsoft.com/office/drawing/2014/main" id="{9F13FC87-497B-4D39-95D3-45E645060299}"/>
              </a:ext>
            </a:extLst>
          </p:cNvPr>
          <p:cNvGrpSpPr/>
          <p:nvPr userDrawn="1"/>
        </p:nvGrpSpPr>
        <p:grpSpPr>
          <a:xfrm>
            <a:off x="-1594433" y="5206762"/>
            <a:ext cx="1244251" cy="513023"/>
            <a:chOff x="4962494" y="4935487"/>
            <a:chExt cx="3956836" cy="2147613"/>
          </a:xfrm>
        </p:grpSpPr>
        <p:sp>
          <p:nvSpPr>
            <p:cNvPr id="69" name="Freeform 58">
              <a:extLst>
                <a:ext uri="{FF2B5EF4-FFF2-40B4-BE49-F238E27FC236}">
                  <a16:creationId xmlns:a16="http://schemas.microsoft.com/office/drawing/2014/main" id="{8E011A92-0223-47E4-9E82-82AF6C93DB9D}"/>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0" name="CuadroTexto 69">
              <a:extLst>
                <a:ext uri="{FF2B5EF4-FFF2-40B4-BE49-F238E27FC236}">
                  <a16:creationId xmlns:a16="http://schemas.microsoft.com/office/drawing/2014/main" id="{677A85EE-02F6-4C9C-A4D3-65CAA48F2C1D}"/>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1" name="CuadroTexto 70">
            <a:extLst>
              <a:ext uri="{FF2B5EF4-FFF2-40B4-BE49-F238E27FC236}">
                <a16:creationId xmlns:a16="http://schemas.microsoft.com/office/drawing/2014/main" id="{08E163AA-2D8A-4802-9463-57359597F46E}"/>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2" name="CuadroTexto 71">
            <a:extLst>
              <a:ext uri="{FF2B5EF4-FFF2-40B4-BE49-F238E27FC236}">
                <a16:creationId xmlns:a16="http://schemas.microsoft.com/office/drawing/2014/main" id="{D0189CAC-1475-4A82-A68F-FF7E9C7AEE53}"/>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3" name="CuadroTexto 72">
            <a:extLst>
              <a:ext uri="{FF2B5EF4-FFF2-40B4-BE49-F238E27FC236}">
                <a16:creationId xmlns:a16="http://schemas.microsoft.com/office/drawing/2014/main" id="{3BE52F34-B1CA-40D0-80BD-9E8C3328261C}"/>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28FEA488-FD50-FDC6-01FA-7AFCE435F6E2}"/>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1" name="Picture 10">
            <a:extLst>
              <a:ext uri="{FF2B5EF4-FFF2-40B4-BE49-F238E27FC236}">
                <a16:creationId xmlns:a16="http://schemas.microsoft.com/office/drawing/2014/main" id="{9AB6CAB1-4D35-6A02-4CEF-607AAC8AD7F3}"/>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813172478"/>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0" name="Picture Placeholder 2"/>
          <p:cNvSpPr>
            <a:spLocks noGrp="1"/>
          </p:cNvSpPr>
          <p:nvPr>
            <p:ph type="pic" sz="quarter" idx="12" hasCustomPrompt="1"/>
          </p:nvPr>
        </p:nvSpPr>
        <p:spPr>
          <a:xfrm>
            <a:off x="2394469" y="1858605"/>
            <a:ext cx="4904506" cy="2833841"/>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950">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a:p>
            <a:endParaRPr lang="uk-UA"/>
          </a:p>
        </p:txBody>
      </p:sp>
      <p:sp>
        <p:nvSpPr>
          <p:cNvPr id="11" name="Picture Placeholder 2"/>
          <p:cNvSpPr>
            <a:spLocks noGrp="1"/>
          </p:cNvSpPr>
          <p:nvPr>
            <p:ph type="pic" sz="quarter" idx="13" hasCustomPrompt="1"/>
          </p:nvPr>
        </p:nvSpPr>
        <p:spPr>
          <a:xfrm>
            <a:off x="1146313" y="4066374"/>
            <a:ext cx="589484" cy="1061692"/>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3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2" name="Picture Placeholder 2"/>
          <p:cNvSpPr>
            <a:spLocks noGrp="1"/>
          </p:cNvSpPr>
          <p:nvPr>
            <p:ph type="pic" sz="quarter" idx="14" hasCustomPrompt="1"/>
          </p:nvPr>
        </p:nvSpPr>
        <p:spPr>
          <a:xfrm>
            <a:off x="1706001" y="3400893"/>
            <a:ext cx="1414761" cy="1899871"/>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86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3" name="Picture Placeholder 2"/>
          <p:cNvSpPr>
            <a:spLocks noGrp="1"/>
          </p:cNvSpPr>
          <p:nvPr>
            <p:ph type="pic" sz="quarter" idx="15" hasCustomPrompt="1"/>
          </p:nvPr>
        </p:nvSpPr>
        <p:spPr>
          <a:xfrm>
            <a:off x="5153290" y="3120477"/>
            <a:ext cx="3340409" cy="2099437"/>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51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5" name="Slide Number Placeholder 8">
            <a:extLst>
              <a:ext uri="{FF2B5EF4-FFF2-40B4-BE49-F238E27FC236}">
                <a16:creationId xmlns:a16="http://schemas.microsoft.com/office/drawing/2014/main" id="{654D305F-2501-42C5-9992-9E9A8F82CFBC}"/>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6" name="Rectángulo 45">
            <a:extLst>
              <a:ext uri="{FF2B5EF4-FFF2-40B4-BE49-F238E27FC236}">
                <a16:creationId xmlns:a16="http://schemas.microsoft.com/office/drawing/2014/main" id="{33C3672F-4948-4796-8770-C3C36F692CE4}"/>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7" name="Rectángulo 46">
            <a:extLst>
              <a:ext uri="{FF2B5EF4-FFF2-40B4-BE49-F238E27FC236}">
                <a16:creationId xmlns:a16="http://schemas.microsoft.com/office/drawing/2014/main" id="{59E9C3A5-6B22-47D3-8747-AC7B67552791}"/>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8" name="Rectángulo 47">
            <a:extLst>
              <a:ext uri="{FF2B5EF4-FFF2-40B4-BE49-F238E27FC236}">
                <a16:creationId xmlns:a16="http://schemas.microsoft.com/office/drawing/2014/main" id="{ABCEF737-3A3E-48DD-8D10-89EE19F4693E}"/>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9" name="Grupo 48">
            <a:extLst>
              <a:ext uri="{FF2B5EF4-FFF2-40B4-BE49-F238E27FC236}">
                <a16:creationId xmlns:a16="http://schemas.microsoft.com/office/drawing/2014/main" id="{69E2B7F2-48B4-488A-B611-DA7D5B1DE8C8}"/>
              </a:ext>
            </a:extLst>
          </p:cNvPr>
          <p:cNvGrpSpPr/>
          <p:nvPr userDrawn="1"/>
        </p:nvGrpSpPr>
        <p:grpSpPr>
          <a:xfrm>
            <a:off x="-1691415" y="362297"/>
            <a:ext cx="1438215" cy="665720"/>
            <a:chOff x="-257376" y="3045912"/>
            <a:chExt cx="4573659" cy="2786833"/>
          </a:xfrm>
        </p:grpSpPr>
        <p:sp>
          <p:nvSpPr>
            <p:cNvPr id="50" name="Rectángulo 49">
              <a:extLst>
                <a:ext uri="{FF2B5EF4-FFF2-40B4-BE49-F238E27FC236}">
                  <a16:creationId xmlns:a16="http://schemas.microsoft.com/office/drawing/2014/main" id="{B6182C8A-C478-43B8-9418-E183E5237AE0}"/>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1" name="CuadroTexto 50">
              <a:extLst>
                <a:ext uri="{FF2B5EF4-FFF2-40B4-BE49-F238E27FC236}">
                  <a16:creationId xmlns:a16="http://schemas.microsoft.com/office/drawing/2014/main" id="{D7DA2E69-3D67-48A4-8CCB-4202FDE48B22}"/>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2" name="Grupo 51">
            <a:extLst>
              <a:ext uri="{FF2B5EF4-FFF2-40B4-BE49-F238E27FC236}">
                <a16:creationId xmlns:a16="http://schemas.microsoft.com/office/drawing/2014/main" id="{5A27B436-9EE7-4F28-B5E2-3F4B8D822A0B}"/>
              </a:ext>
            </a:extLst>
          </p:cNvPr>
          <p:cNvGrpSpPr/>
          <p:nvPr userDrawn="1"/>
        </p:nvGrpSpPr>
        <p:grpSpPr>
          <a:xfrm>
            <a:off x="-1594433" y="2098821"/>
            <a:ext cx="1244251" cy="516493"/>
            <a:chOff x="1900489" y="3045913"/>
            <a:chExt cx="3956833" cy="2162139"/>
          </a:xfrm>
        </p:grpSpPr>
        <p:sp>
          <p:nvSpPr>
            <p:cNvPr id="53" name="Rectángulo 52">
              <a:extLst>
                <a:ext uri="{FF2B5EF4-FFF2-40B4-BE49-F238E27FC236}">
                  <a16:creationId xmlns:a16="http://schemas.microsoft.com/office/drawing/2014/main" id="{66569966-C111-4B56-BF98-3E9CD39AF4B6}"/>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4" name="CuadroTexto 53">
              <a:extLst>
                <a:ext uri="{FF2B5EF4-FFF2-40B4-BE49-F238E27FC236}">
                  <a16:creationId xmlns:a16="http://schemas.microsoft.com/office/drawing/2014/main" id="{17B10CED-8120-40A0-9524-B505DED84C46}"/>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5" name="Grupo 54">
            <a:extLst>
              <a:ext uri="{FF2B5EF4-FFF2-40B4-BE49-F238E27FC236}">
                <a16:creationId xmlns:a16="http://schemas.microsoft.com/office/drawing/2014/main" id="{FC931B92-4FC5-4649-8DF5-0166DA3E4A4B}"/>
              </a:ext>
            </a:extLst>
          </p:cNvPr>
          <p:cNvGrpSpPr/>
          <p:nvPr userDrawn="1"/>
        </p:nvGrpSpPr>
        <p:grpSpPr>
          <a:xfrm>
            <a:off x="-1594433" y="1070147"/>
            <a:ext cx="1244251" cy="513023"/>
            <a:chOff x="51035" y="4935487"/>
            <a:chExt cx="3956833" cy="2147611"/>
          </a:xfrm>
        </p:grpSpPr>
        <p:sp>
          <p:nvSpPr>
            <p:cNvPr id="56" name="Rectángulo 55">
              <a:extLst>
                <a:ext uri="{FF2B5EF4-FFF2-40B4-BE49-F238E27FC236}">
                  <a16:creationId xmlns:a16="http://schemas.microsoft.com/office/drawing/2014/main" id="{94123C6A-2B10-4F83-8D71-B875E466EA74}"/>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7" name="CuadroTexto 56">
              <a:extLst>
                <a:ext uri="{FF2B5EF4-FFF2-40B4-BE49-F238E27FC236}">
                  <a16:creationId xmlns:a16="http://schemas.microsoft.com/office/drawing/2014/main" id="{04112FEE-3FB1-4284-BFFE-411CFBDAADA0}"/>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8" name="Grupo 57">
            <a:extLst>
              <a:ext uri="{FF2B5EF4-FFF2-40B4-BE49-F238E27FC236}">
                <a16:creationId xmlns:a16="http://schemas.microsoft.com/office/drawing/2014/main" id="{9CFA0E10-0B90-44C2-8464-A543E2106070}"/>
              </a:ext>
            </a:extLst>
          </p:cNvPr>
          <p:cNvGrpSpPr/>
          <p:nvPr userDrawn="1"/>
        </p:nvGrpSpPr>
        <p:grpSpPr>
          <a:xfrm>
            <a:off x="-1594433" y="4139820"/>
            <a:ext cx="1244251" cy="513023"/>
            <a:chOff x="1900489" y="4935487"/>
            <a:chExt cx="3956833" cy="2147611"/>
          </a:xfrm>
        </p:grpSpPr>
        <p:sp>
          <p:nvSpPr>
            <p:cNvPr id="59" name="Rectángulo 58">
              <a:extLst>
                <a:ext uri="{FF2B5EF4-FFF2-40B4-BE49-F238E27FC236}">
                  <a16:creationId xmlns:a16="http://schemas.microsoft.com/office/drawing/2014/main" id="{AE60C923-C8AE-4284-839B-FE15DF20D59C}"/>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0" name="CuadroTexto 59">
              <a:extLst>
                <a:ext uri="{FF2B5EF4-FFF2-40B4-BE49-F238E27FC236}">
                  <a16:creationId xmlns:a16="http://schemas.microsoft.com/office/drawing/2014/main" id="{A98CC087-25E2-423D-83E4-1B52EE6E1307}"/>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1" name="Grupo 60">
            <a:extLst>
              <a:ext uri="{FF2B5EF4-FFF2-40B4-BE49-F238E27FC236}">
                <a16:creationId xmlns:a16="http://schemas.microsoft.com/office/drawing/2014/main" id="{B09F403A-B0FD-432B-B36A-83E04399FF5E}"/>
              </a:ext>
            </a:extLst>
          </p:cNvPr>
          <p:cNvGrpSpPr/>
          <p:nvPr userDrawn="1"/>
        </p:nvGrpSpPr>
        <p:grpSpPr>
          <a:xfrm>
            <a:off x="-1486231" y="2616095"/>
            <a:ext cx="1027846" cy="516494"/>
            <a:chOff x="3826215" y="3045912"/>
            <a:chExt cx="3268649" cy="2162141"/>
          </a:xfrm>
        </p:grpSpPr>
        <p:sp>
          <p:nvSpPr>
            <p:cNvPr id="62" name="CuadroTexto 61">
              <a:extLst>
                <a:ext uri="{FF2B5EF4-FFF2-40B4-BE49-F238E27FC236}">
                  <a16:creationId xmlns:a16="http://schemas.microsoft.com/office/drawing/2014/main" id="{B2E813A7-F725-483A-9FCF-F50A5E28BC61}"/>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3" name="Freeform 20">
              <a:extLst>
                <a:ext uri="{FF2B5EF4-FFF2-40B4-BE49-F238E27FC236}">
                  <a16:creationId xmlns:a16="http://schemas.microsoft.com/office/drawing/2014/main" id="{D58C2EC0-6DCC-4208-A9A5-B248C6EED653}"/>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4" name="Grupo 63">
            <a:extLst>
              <a:ext uri="{FF2B5EF4-FFF2-40B4-BE49-F238E27FC236}">
                <a16:creationId xmlns:a16="http://schemas.microsoft.com/office/drawing/2014/main" id="{E6A7A22E-EB9E-4EC4-A93D-43D4AF50A39C}"/>
              </a:ext>
            </a:extLst>
          </p:cNvPr>
          <p:cNvGrpSpPr/>
          <p:nvPr userDrawn="1"/>
        </p:nvGrpSpPr>
        <p:grpSpPr>
          <a:xfrm>
            <a:off x="-1594433" y="3125870"/>
            <a:ext cx="1244251" cy="516494"/>
            <a:chOff x="4962494" y="3045912"/>
            <a:chExt cx="3956836" cy="2162141"/>
          </a:xfrm>
        </p:grpSpPr>
        <p:sp>
          <p:nvSpPr>
            <p:cNvPr id="65" name="Freeform 58">
              <a:extLst>
                <a:ext uri="{FF2B5EF4-FFF2-40B4-BE49-F238E27FC236}">
                  <a16:creationId xmlns:a16="http://schemas.microsoft.com/office/drawing/2014/main" id="{C8AE461D-985D-4D7F-8333-FA1C556D3559}"/>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6" name="CuadroTexto 65">
              <a:extLst>
                <a:ext uri="{FF2B5EF4-FFF2-40B4-BE49-F238E27FC236}">
                  <a16:creationId xmlns:a16="http://schemas.microsoft.com/office/drawing/2014/main" id="{9FE74BC9-C1C4-4B54-BD1D-34A0C03AFBE8}"/>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7" name="Grupo 66">
            <a:extLst>
              <a:ext uri="{FF2B5EF4-FFF2-40B4-BE49-F238E27FC236}">
                <a16:creationId xmlns:a16="http://schemas.microsoft.com/office/drawing/2014/main" id="{B8692C22-9D36-4DD9-8FC9-CA095F477278}"/>
              </a:ext>
            </a:extLst>
          </p:cNvPr>
          <p:cNvGrpSpPr/>
          <p:nvPr userDrawn="1"/>
        </p:nvGrpSpPr>
        <p:grpSpPr>
          <a:xfrm>
            <a:off x="-1594433" y="4689982"/>
            <a:ext cx="1244251" cy="513023"/>
            <a:chOff x="3482122" y="4935487"/>
            <a:chExt cx="3956836" cy="2147613"/>
          </a:xfrm>
        </p:grpSpPr>
        <p:sp>
          <p:nvSpPr>
            <p:cNvPr id="68" name="Freeform 20">
              <a:extLst>
                <a:ext uri="{FF2B5EF4-FFF2-40B4-BE49-F238E27FC236}">
                  <a16:creationId xmlns:a16="http://schemas.microsoft.com/office/drawing/2014/main" id="{F4F48C2C-5415-446E-9A87-122E819C962E}"/>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9" name="CuadroTexto 68">
              <a:extLst>
                <a:ext uri="{FF2B5EF4-FFF2-40B4-BE49-F238E27FC236}">
                  <a16:creationId xmlns:a16="http://schemas.microsoft.com/office/drawing/2014/main" id="{6296AFE5-01C6-4ADA-8CB6-509A8BE00F9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70" name="Grupo 69">
            <a:extLst>
              <a:ext uri="{FF2B5EF4-FFF2-40B4-BE49-F238E27FC236}">
                <a16:creationId xmlns:a16="http://schemas.microsoft.com/office/drawing/2014/main" id="{248D03D9-AB26-432F-9DA7-778224196D46}"/>
              </a:ext>
            </a:extLst>
          </p:cNvPr>
          <p:cNvGrpSpPr/>
          <p:nvPr userDrawn="1"/>
        </p:nvGrpSpPr>
        <p:grpSpPr>
          <a:xfrm>
            <a:off x="-1594433" y="5206762"/>
            <a:ext cx="1244251" cy="513023"/>
            <a:chOff x="4962494" y="4935487"/>
            <a:chExt cx="3956836" cy="2147613"/>
          </a:xfrm>
        </p:grpSpPr>
        <p:sp>
          <p:nvSpPr>
            <p:cNvPr id="71" name="Freeform 58">
              <a:extLst>
                <a:ext uri="{FF2B5EF4-FFF2-40B4-BE49-F238E27FC236}">
                  <a16:creationId xmlns:a16="http://schemas.microsoft.com/office/drawing/2014/main" id="{FE732888-CEEE-4823-9F57-37F5AA28FB03}"/>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2" name="CuadroTexto 71">
              <a:extLst>
                <a:ext uri="{FF2B5EF4-FFF2-40B4-BE49-F238E27FC236}">
                  <a16:creationId xmlns:a16="http://schemas.microsoft.com/office/drawing/2014/main" id="{6DD9A090-5DBE-4000-82E8-580641613DAC}"/>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3" name="CuadroTexto 72">
            <a:extLst>
              <a:ext uri="{FF2B5EF4-FFF2-40B4-BE49-F238E27FC236}">
                <a16:creationId xmlns:a16="http://schemas.microsoft.com/office/drawing/2014/main" id="{75194194-6D6A-41D4-8E7A-99A0EDB41350}"/>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4" name="CuadroTexto 73">
            <a:extLst>
              <a:ext uri="{FF2B5EF4-FFF2-40B4-BE49-F238E27FC236}">
                <a16:creationId xmlns:a16="http://schemas.microsoft.com/office/drawing/2014/main" id="{6B9970A3-3501-4311-A130-6EA8919EAE40}"/>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5" name="CuadroTexto 74">
            <a:extLst>
              <a:ext uri="{FF2B5EF4-FFF2-40B4-BE49-F238E27FC236}">
                <a16:creationId xmlns:a16="http://schemas.microsoft.com/office/drawing/2014/main" id="{1A996CCB-D4A1-42D6-9D28-43153D8F2152}"/>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5242E5ED-2C36-338A-C2F2-6C22A09C98EC}"/>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31579967-78DC-54B2-B3CB-5F84ED0A6F69}"/>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00917993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5"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0" name="Picture Placeholder 2"/>
          <p:cNvSpPr>
            <a:spLocks noGrp="1"/>
          </p:cNvSpPr>
          <p:nvPr>
            <p:ph type="pic" sz="quarter" idx="12" hasCustomPrompt="1"/>
          </p:nvPr>
        </p:nvSpPr>
        <p:spPr>
          <a:xfrm>
            <a:off x="0" y="1600200"/>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4" name="Picture Placeholder 2"/>
          <p:cNvSpPr>
            <a:spLocks noGrp="1"/>
          </p:cNvSpPr>
          <p:nvPr>
            <p:ph type="pic" sz="quarter" idx="14" hasCustomPrompt="1"/>
          </p:nvPr>
        </p:nvSpPr>
        <p:spPr>
          <a:xfrm>
            <a:off x="0" y="3432048"/>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0" name="Picture Placeholder 2"/>
          <p:cNvSpPr>
            <a:spLocks noGrp="1"/>
          </p:cNvSpPr>
          <p:nvPr>
            <p:ph type="pic" sz="quarter" idx="15" hasCustomPrompt="1"/>
          </p:nvPr>
        </p:nvSpPr>
        <p:spPr>
          <a:xfrm>
            <a:off x="1981200" y="1600200"/>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1" name="Picture Placeholder 2"/>
          <p:cNvSpPr>
            <a:spLocks noGrp="1"/>
          </p:cNvSpPr>
          <p:nvPr>
            <p:ph type="pic" sz="quarter" idx="16" hasCustomPrompt="1"/>
          </p:nvPr>
        </p:nvSpPr>
        <p:spPr>
          <a:xfrm>
            <a:off x="1981200" y="3432048"/>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2" name="Picture Placeholder 2"/>
          <p:cNvSpPr>
            <a:spLocks noGrp="1"/>
          </p:cNvSpPr>
          <p:nvPr>
            <p:ph type="pic" sz="quarter" idx="17" hasCustomPrompt="1"/>
          </p:nvPr>
        </p:nvSpPr>
        <p:spPr>
          <a:xfrm>
            <a:off x="3962400" y="1600200"/>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3" name="Picture Placeholder 2"/>
          <p:cNvSpPr>
            <a:spLocks noGrp="1"/>
          </p:cNvSpPr>
          <p:nvPr>
            <p:ph type="pic" sz="quarter" idx="18" hasCustomPrompt="1"/>
          </p:nvPr>
        </p:nvSpPr>
        <p:spPr>
          <a:xfrm>
            <a:off x="3962400" y="3432048"/>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4" name="Picture Placeholder 2"/>
          <p:cNvSpPr>
            <a:spLocks noGrp="1"/>
          </p:cNvSpPr>
          <p:nvPr>
            <p:ph type="pic" sz="quarter" idx="19" hasCustomPrompt="1"/>
          </p:nvPr>
        </p:nvSpPr>
        <p:spPr>
          <a:xfrm>
            <a:off x="5943600" y="1600200"/>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5" name="Picture Placeholder 2"/>
          <p:cNvSpPr>
            <a:spLocks noGrp="1"/>
          </p:cNvSpPr>
          <p:nvPr>
            <p:ph type="pic" sz="quarter" idx="20" hasCustomPrompt="1"/>
          </p:nvPr>
        </p:nvSpPr>
        <p:spPr>
          <a:xfrm>
            <a:off x="5943600" y="3432048"/>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6" name="Picture Placeholder 2"/>
          <p:cNvSpPr>
            <a:spLocks noGrp="1"/>
          </p:cNvSpPr>
          <p:nvPr>
            <p:ph type="pic" sz="quarter" idx="21" hasCustomPrompt="1"/>
          </p:nvPr>
        </p:nvSpPr>
        <p:spPr>
          <a:xfrm>
            <a:off x="7924800" y="1600200"/>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27" name="Picture Placeholder 2"/>
          <p:cNvSpPr>
            <a:spLocks noGrp="1"/>
          </p:cNvSpPr>
          <p:nvPr>
            <p:ph type="pic" sz="quarter" idx="22" hasCustomPrompt="1"/>
          </p:nvPr>
        </p:nvSpPr>
        <p:spPr>
          <a:xfrm>
            <a:off x="7924800" y="3432048"/>
            <a:ext cx="1981200" cy="1828800"/>
          </a:xfrm>
          <a:prstGeom prst="rect">
            <a:avLst/>
          </a:prstGeom>
          <a:solidFill>
            <a:srgbClr val="DDDDDD"/>
          </a:solidFill>
          <a:ln w="12700">
            <a:noFill/>
            <a:prstDash val="sysDash"/>
          </a:ln>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08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9" name="Slide Number Placeholder 8">
            <a:extLst>
              <a:ext uri="{FF2B5EF4-FFF2-40B4-BE49-F238E27FC236}">
                <a16:creationId xmlns:a16="http://schemas.microsoft.com/office/drawing/2014/main" id="{B5A6AFFD-956A-4676-B710-2CB055D20783}"/>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58" name="Rectángulo 57">
            <a:extLst>
              <a:ext uri="{FF2B5EF4-FFF2-40B4-BE49-F238E27FC236}">
                <a16:creationId xmlns:a16="http://schemas.microsoft.com/office/drawing/2014/main" id="{A6860BA7-8380-4368-9EA4-F914D2A65883}"/>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59" name="Rectángulo 58">
            <a:extLst>
              <a:ext uri="{FF2B5EF4-FFF2-40B4-BE49-F238E27FC236}">
                <a16:creationId xmlns:a16="http://schemas.microsoft.com/office/drawing/2014/main" id="{5DA287C2-AE8A-492C-831E-9B78A5C03C8F}"/>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60" name="Rectángulo 59">
            <a:extLst>
              <a:ext uri="{FF2B5EF4-FFF2-40B4-BE49-F238E27FC236}">
                <a16:creationId xmlns:a16="http://schemas.microsoft.com/office/drawing/2014/main" id="{632F6944-4759-4E2B-B436-F31B9E958922}"/>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61" name="Grupo 60">
            <a:extLst>
              <a:ext uri="{FF2B5EF4-FFF2-40B4-BE49-F238E27FC236}">
                <a16:creationId xmlns:a16="http://schemas.microsoft.com/office/drawing/2014/main" id="{798C2DFF-17ED-402E-9059-731D0C878EC2}"/>
              </a:ext>
            </a:extLst>
          </p:cNvPr>
          <p:cNvGrpSpPr/>
          <p:nvPr userDrawn="1"/>
        </p:nvGrpSpPr>
        <p:grpSpPr>
          <a:xfrm>
            <a:off x="-1691415" y="362297"/>
            <a:ext cx="1438215" cy="665720"/>
            <a:chOff x="-257376" y="3045912"/>
            <a:chExt cx="4573659" cy="2786833"/>
          </a:xfrm>
        </p:grpSpPr>
        <p:sp>
          <p:nvSpPr>
            <p:cNvPr id="62" name="Rectángulo 61">
              <a:extLst>
                <a:ext uri="{FF2B5EF4-FFF2-40B4-BE49-F238E27FC236}">
                  <a16:creationId xmlns:a16="http://schemas.microsoft.com/office/drawing/2014/main" id="{F0E973DA-DB6A-45B7-80C4-487EBFC5C309}"/>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3" name="CuadroTexto 62">
              <a:extLst>
                <a:ext uri="{FF2B5EF4-FFF2-40B4-BE49-F238E27FC236}">
                  <a16:creationId xmlns:a16="http://schemas.microsoft.com/office/drawing/2014/main" id="{47E2EBF5-47D9-4173-8DEB-11C637B2D152}"/>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64" name="Grupo 63">
            <a:extLst>
              <a:ext uri="{FF2B5EF4-FFF2-40B4-BE49-F238E27FC236}">
                <a16:creationId xmlns:a16="http://schemas.microsoft.com/office/drawing/2014/main" id="{355D8678-F176-456E-891F-31367F2B882B}"/>
              </a:ext>
            </a:extLst>
          </p:cNvPr>
          <p:cNvGrpSpPr/>
          <p:nvPr userDrawn="1"/>
        </p:nvGrpSpPr>
        <p:grpSpPr>
          <a:xfrm>
            <a:off x="-1594433" y="2098821"/>
            <a:ext cx="1244251" cy="516493"/>
            <a:chOff x="1900489" y="3045913"/>
            <a:chExt cx="3956833" cy="2162139"/>
          </a:xfrm>
        </p:grpSpPr>
        <p:sp>
          <p:nvSpPr>
            <p:cNvPr id="65" name="Rectángulo 64">
              <a:extLst>
                <a:ext uri="{FF2B5EF4-FFF2-40B4-BE49-F238E27FC236}">
                  <a16:creationId xmlns:a16="http://schemas.microsoft.com/office/drawing/2014/main" id="{80D88B45-A7C7-4D52-B41D-755BE74A472F}"/>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6" name="CuadroTexto 65">
              <a:extLst>
                <a:ext uri="{FF2B5EF4-FFF2-40B4-BE49-F238E27FC236}">
                  <a16:creationId xmlns:a16="http://schemas.microsoft.com/office/drawing/2014/main" id="{33F321E5-B03C-4F84-8721-C6889185A68C}"/>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67" name="Grupo 66">
            <a:extLst>
              <a:ext uri="{FF2B5EF4-FFF2-40B4-BE49-F238E27FC236}">
                <a16:creationId xmlns:a16="http://schemas.microsoft.com/office/drawing/2014/main" id="{1146E8CB-18CE-45F5-AA1F-8964F4332A36}"/>
              </a:ext>
            </a:extLst>
          </p:cNvPr>
          <p:cNvGrpSpPr/>
          <p:nvPr userDrawn="1"/>
        </p:nvGrpSpPr>
        <p:grpSpPr>
          <a:xfrm>
            <a:off x="-1594433" y="1070147"/>
            <a:ext cx="1244251" cy="513023"/>
            <a:chOff x="51035" y="4935487"/>
            <a:chExt cx="3956833" cy="2147611"/>
          </a:xfrm>
        </p:grpSpPr>
        <p:sp>
          <p:nvSpPr>
            <p:cNvPr id="68" name="Rectángulo 67">
              <a:extLst>
                <a:ext uri="{FF2B5EF4-FFF2-40B4-BE49-F238E27FC236}">
                  <a16:creationId xmlns:a16="http://schemas.microsoft.com/office/drawing/2014/main" id="{B7850C54-A664-490B-B677-D237341B5C91}"/>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9" name="CuadroTexto 68">
              <a:extLst>
                <a:ext uri="{FF2B5EF4-FFF2-40B4-BE49-F238E27FC236}">
                  <a16:creationId xmlns:a16="http://schemas.microsoft.com/office/drawing/2014/main" id="{901628D7-CDA3-44CE-9E7D-707381A4A724}"/>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70" name="Grupo 69">
            <a:extLst>
              <a:ext uri="{FF2B5EF4-FFF2-40B4-BE49-F238E27FC236}">
                <a16:creationId xmlns:a16="http://schemas.microsoft.com/office/drawing/2014/main" id="{89754793-00E0-4722-8378-0F808166D57D}"/>
              </a:ext>
            </a:extLst>
          </p:cNvPr>
          <p:cNvGrpSpPr/>
          <p:nvPr userDrawn="1"/>
        </p:nvGrpSpPr>
        <p:grpSpPr>
          <a:xfrm>
            <a:off x="-1594433" y="4139820"/>
            <a:ext cx="1244251" cy="513023"/>
            <a:chOff x="1900489" y="4935487"/>
            <a:chExt cx="3956833" cy="2147611"/>
          </a:xfrm>
        </p:grpSpPr>
        <p:sp>
          <p:nvSpPr>
            <p:cNvPr id="71" name="Rectángulo 70">
              <a:extLst>
                <a:ext uri="{FF2B5EF4-FFF2-40B4-BE49-F238E27FC236}">
                  <a16:creationId xmlns:a16="http://schemas.microsoft.com/office/drawing/2014/main" id="{AE1E16FE-CD28-463A-8D54-BD107792CD57}"/>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72" name="CuadroTexto 71">
              <a:extLst>
                <a:ext uri="{FF2B5EF4-FFF2-40B4-BE49-F238E27FC236}">
                  <a16:creationId xmlns:a16="http://schemas.microsoft.com/office/drawing/2014/main" id="{BC74F887-F74B-4A1C-AD05-A874E65A2A72}"/>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73" name="Grupo 72">
            <a:extLst>
              <a:ext uri="{FF2B5EF4-FFF2-40B4-BE49-F238E27FC236}">
                <a16:creationId xmlns:a16="http://schemas.microsoft.com/office/drawing/2014/main" id="{082F9F54-92D9-4710-B07F-05AA9BA49B0D}"/>
              </a:ext>
            </a:extLst>
          </p:cNvPr>
          <p:cNvGrpSpPr/>
          <p:nvPr userDrawn="1"/>
        </p:nvGrpSpPr>
        <p:grpSpPr>
          <a:xfrm>
            <a:off x="-1486231" y="2616095"/>
            <a:ext cx="1027846" cy="516494"/>
            <a:chOff x="3826215" y="3045912"/>
            <a:chExt cx="3268649" cy="2162141"/>
          </a:xfrm>
        </p:grpSpPr>
        <p:sp>
          <p:nvSpPr>
            <p:cNvPr id="74" name="CuadroTexto 73">
              <a:extLst>
                <a:ext uri="{FF2B5EF4-FFF2-40B4-BE49-F238E27FC236}">
                  <a16:creationId xmlns:a16="http://schemas.microsoft.com/office/drawing/2014/main" id="{7ED78409-21CB-48C6-90E6-CF866B624499}"/>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75" name="Freeform 20">
              <a:extLst>
                <a:ext uri="{FF2B5EF4-FFF2-40B4-BE49-F238E27FC236}">
                  <a16:creationId xmlns:a16="http://schemas.microsoft.com/office/drawing/2014/main" id="{11B9B8F6-81FD-44A7-ADF0-670086D6951C}"/>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76" name="Grupo 75">
            <a:extLst>
              <a:ext uri="{FF2B5EF4-FFF2-40B4-BE49-F238E27FC236}">
                <a16:creationId xmlns:a16="http://schemas.microsoft.com/office/drawing/2014/main" id="{DE2B2B1D-D916-46FE-9C5E-FA94F2986428}"/>
              </a:ext>
            </a:extLst>
          </p:cNvPr>
          <p:cNvGrpSpPr/>
          <p:nvPr userDrawn="1"/>
        </p:nvGrpSpPr>
        <p:grpSpPr>
          <a:xfrm>
            <a:off x="-1594433" y="3125870"/>
            <a:ext cx="1244251" cy="516494"/>
            <a:chOff x="4962494" y="3045912"/>
            <a:chExt cx="3956836" cy="2162141"/>
          </a:xfrm>
        </p:grpSpPr>
        <p:sp>
          <p:nvSpPr>
            <p:cNvPr id="77" name="Freeform 58">
              <a:extLst>
                <a:ext uri="{FF2B5EF4-FFF2-40B4-BE49-F238E27FC236}">
                  <a16:creationId xmlns:a16="http://schemas.microsoft.com/office/drawing/2014/main" id="{00E94625-D995-49D5-926A-0A755B511964}"/>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8" name="CuadroTexto 77">
              <a:extLst>
                <a:ext uri="{FF2B5EF4-FFF2-40B4-BE49-F238E27FC236}">
                  <a16:creationId xmlns:a16="http://schemas.microsoft.com/office/drawing/2014/main" id="{7675B13A-F5F6-4503-9226-E77B1EED8F91}"/>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79" name="Grupo 78">
            <a:extLst>
              <a:ext uri="{FF2B5EF4-FFF2-40B4-BE49-F238E27FC236}">
                <a16:creationId xmlns:a16="http://schemas.microsoft.com/office/drawing/2014/main" id="{B765F4A3-B385-40FF-8DEC-4E855531AD97}"/>
              </a:ext>
            </a:extLst>
          </p:cNvPr>
          <p:cNvGrpSpPr/>
          <p:nvPr userDrawn="1"/>
        </p:nvGrpSpPr>
        <p:grpSpPr>
          <a:xfrm>
            <a:off x="-1594433" y="4689982"/>
            <a:ext cx="1244251" cy="513023"/>
            <a:chOff x="3482122" y="4935487"/>
            <a:chExt cx="3956836" cy="2147613"/>
          </a:xfrm>
        </p:grpSpPr>
        <p:sp>
          <p:nvSpPr>
            <p:cNvPr id="80" name="Freeform 20">
              <a:extLst>
                <a:ext uri="{FF2B5EF4-FFF2-40B4-BE49-F238E27FC236}">
                  <a16:creationId xmlns:a16="http://schemas.microsoft.com/office/drawing/2014/main" id="{F6FD3753-4961-46F8-956F-41555266FF8A}"/>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1" name="CuadroTexto 80">
              <a:extLst>
                <a:ext uri="{FF2B5EF4-FFF2-40B4-BE49-F238E27FC236}">
                  <a16:creationId xmlns:a16="http://schemas.microsoft.com/office/drawing/2014/main" id="{A81A6D67-7A36-463B-AFA5-EC4C194E0169}"/>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82" name="Grupo 81">
            <a:extLst>
              <a:ext uri="{FF2B5EF4-FFF2-40B4-BE49-F238E27FC236}">
                <a16:creationId xmlns:a16="http://schemas.microsoft.com/office/drawing/2014/main" id="{2B74C7F4-FF85-455F-A7DF-3D142C0F6FE4}"/>
              </a:ext>
            </a:extLst>
          </p:cNvPr>
          <p:cNvGrpSpPr/>
          <p:nvPr userDrawn="1"/>
        </p:nvGrpSpPr>
        <p:grpSpPr>
          <a:xfrm>
            <a:off x="-1594433" y="5206762"/>
            <a:ext cx="1244251" cy="513023"/>
            <a:chOff x="4962494" y="4935487"/>
            <a:chExt cx="3956836" cy="2147613"/>
          </a:xfrm>
        </p:grpSpPr>
        <p:sp>
          <p:nvSpPr>
            <p:cNvPr id="83" name="Freeform 58">
              <a:extLst>
                <a:ext uri="{FF2B5EF4-FFF2-40B4-BE49-F238E27FC236}">
                  <a16:creationId xmlns:a16="http://schemas.microsoft.com/office/drawing/2014/main" id="{D72E883A-DD99-41F0-A17D-1EA7A18DD961}"/>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84" name="CuadroTexto 83">
              <a:extLst>
                <a:ext uri="{FF2B5EF4-FFF2-40B4-BE49-F238E27FC236}">
                  <a16:creationId xmlns:a16="http://schemas.microsoft.com/office/drawing/2014/main" id="{1D7DB112-9EAC-4CD2-BFF2-170C80B2E5C4}"/>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85" name="CuadroTexto 84">
            <a:extLst>
              <a:ext uri="{FF2B5EF4-FFF2-40B4-BE49-F238E27FC236}">
                <a16:creationId xmlns:a16="http://schemas.microsoft.com/office/drawing/2014/main" id="{46923D3B-7C00-4B87-AAA0-EAFCE32B08AA}"/>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86" name="CuadroTexto 85">
            <a:extLst>
              <a:ext uri="{FF2B5EF4-FFF2-40B4-BE49-F238E27FC236}">
                <a16:creationId xmlns:a16="http://schemas.microsoft.com/office/drawing/2014/main" id="{4E79391B-14B4-41DB-A0F3-6D05B12870FC}"/>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87" name="CuadroTexto 86">
            <a:extLst>
              <a:ext uri="{FF2B5EF4-FFF2-40B4-BE49-F238E27FC236}">
                <a16:creationId xmlns:a16="http://schemas.microsoft.com/office/drawing/2014/main" id="{95428051-B933-4954-B991-80A649D0F93C}"/>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8358959D-69BA-0AE2-885E-1901D40F1B7D}"/>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92E96AFE-954F-F265-C26F-01B52E2272EE}"/>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329846816"/>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1"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0" name="Picture Placeholder 2"/>
          <p:cNvSpPr>
            <a:spLocks noGrp="1"/>
          </p:cNvSpPr>
          <p:nvPr>
            <p:ph type="pic" sz="quarter" idx="12" hasCustomPrompt="1"/>
          </p:nvPr>
        </p:nvSpPr>
        <p:spPr>
          <a:xfrm>
            <a:off x="0" y="1769163"/>
            <a:ext cx="2476500" cy="1828800"/>
          </a:xfrm>
          <a:prstGeom prst="rect">
            <a:avLst/>
          </a:prstGeom>
          <a:solidFill>
            <a:srgbClr val="DDDDDD"/>
          </a:solidFill>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51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3" name="Picture Placeholder 2"/>
          <p:cNvSpPr>
            <a:spLocks noGrp="1"/>
          </p:cNvSpPr>
          <p:nvPr>
            <p:ph type="pic" sz="quarter" idx="13" hasCustomPrompt="1"/>
          </p:nvPr>
        </p:nvSpPr>
        <p:spPr>
          <a:xfrm>
            <a:off x="2476500" y="1769163"/>
            <a:ext cx="2476500" cy="1828800"/>
          </a:xfrm>
          <a:prstGeom prst="rect">
            <a:avLst/>
          </a:prstGeom>
          <a:solidFill>
            <a:srgbClr val="DDDDDD"/>
          </a:solidFill>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51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4" name="Picture Placeholder 2"/>
          <p:cNvSpPr>
            <a:spLocks noGrp="1"/>
          </p:cNvSpPr>
          <p:nvPr>
            <p:ph type="pic" sz="quarter" idx="14" hasCustomPrompt="1"/>
          </p:nvPr>
        </p:nvSpPr>
        <p:spPr>
          <a:xfrm>
            <a:off x="0" y="3601011"/>
            <a:ext cx="2476500" cy="1828800"/>
          </a:xfrm>
          <a:prstGeom prst="rect">
            <a:avLst/>
          </a:prstGeom>
          <a:solidFill>
            <a:srgbClr val="DDDDDD"/>
          </a:solidFill>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51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5" name="Picture Placeholder 2"/>
          <p:cNvSpPr>
            <a:spLocks noGrp="1"/>
          </p:cNvSpPr>
          <p:nvPr>
            <p:ph type="pic" sz="quarter" idx="15" hasCustomPrompt="1"/>
          </p:nvPr>
        </p:nvSpPr>
        <p:spPr>
          <a:xfrm>
            <a:off x="2476500" y="3601011"/>
            <a:ext cx="2476500" cy="1828800"/>
          </a:xfrm>
          <a:prstGeom prst="rect">
            <a:avLst/>
          </a:prstGeom>
          <a:solidFill>
            <a:srgbClr val="DDDDDD"/>
          </a:solidFill>
          <a:effectLst/>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51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6" name="Slide Number Placeholder 8">
            <a:extLst>
              <a:ext uri="{FF2B5EF4-FFF2-40B4-BE49-F238E27FC236}">
                <a16:creationId xmlns:a16="http://schemas.microsoft.com/office/drawing/2014/main" id="{7E7AE673-8636-4238-A342-3F370F8BF327}"/>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7" name="Rectángulo 46">
            <a:extLst>
              <a:ext uri="{FF2B5EF4-FFF2-40B4-BE49-F238E27FC236}">
                <a16:creationId xmlns:a16="http://schemas.microsoft.com/office/drawing/2014/main" id="{65136D05-670B-4D5D-8E15-D54E382F6808}"/>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8" name="Rectángulo 47">
            <a:extLst>
              <a:ext uri="{FF2B5EF4-FFF2-40B4-BE49-F238E27FC236}">
                <a16:creationId xmlns:a16="http://schemas.microsoft.com/office/drawing/2014/main" id="{74581270-DA7C-4AF5-B580-656B81712643}"/>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9" name="Rectángulo 48">
            <a:extLst>
              <a:ext uri="{FF2B5EF4-FFF2-40B4-BE49-F238E27FC236}">
                <a16:creationId xmlns:a16="http://schemas.microsoft.com/office/drawing/2014/main" id="{8BB00B62-066A-4D68-B462-3EC3CDF667FF}"/>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50" name="Grupo 49">
            <a:extLst>
              <a:ext uri="{FF2B5EF4-FFF2-40B4-BE49-F238E27FC236}">
                <a16:creationId xmlns:a16="http://schemas.microsoft.com/office/drawing/2014/main" id="{E653C9F3-A2DC-4D90-AB5E-DBC2C062596B}"/>
              </a:ext>
            </a:extLst>
          </p:cNvPr>
          <p:cNvGrpSpPr/>
          <p:nvPr userDrawn="1"/>
        </p:nvGrpSpPr>
        <p:grpSpPr>
          <a:xfrm>
            <a:off x="-1691415" y="362297"/>
            <a:ext cx="1438215" cy="665720"/>
            <a:chOff x="-257376" y="3045912"/>
            <a:chExt cx="4573659" cy="2786833"/>
          </a:xfrm>
        </p:grpSpPr>
        <p:sp>
          <p:nvSpPr>
            <p:cNvPr id="51" name="Rectángulo 50">
              <a:extLst>
                <a:ext uri="{FF2B5EF4-FFF2-40B4-BE49-F238E27FC236}">
                  <a16:creationId xmlns:a16="http://schemas.microsoft.com/office/drawing/2014/main" id="{5C06340A-3CC9-4EF7-A406-FBA07DB956B8}"/>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AA8B5D05-309D-40E8-B88D-46049EAE4409}"/>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3" name="Grupo 52">
            <a:extLst>
              <a:ext uri="{FF2B5EF4-FFF2-40B4-BE49-F238E27FC236}">
                <a16:creationId xmlns:a16="http://schemas.microsoft.com/office/drawing/2014/main" id="{6AD13774-9288-479B-8931-7A1B9E2DCF73}"/>
              </a:ext>
            </a:extLst>
          </p:cNvPr>
          <p:cNvGrpSpPr/>
          <p:nvPr userDrawn="1"/>
        </p:nvGrpSpPr>
        <p:grpSpPr>
          <a:xfrm>
            <a:off x="-1594433" y="2098821"/>
            <a:ext cx="1244251" cy="516493"/>
            <a:chOff x="1900489" y="3045913"/>
            <a:chExt cx="3956833" cy="2162139"/>
          </a:xfrm>
        </p:grpSpPr>
        <p:sp>
          <p:nvSpPr>
            <p:cNvPr id="54" name="Rectángulo 53">
              <a:extLst>
                <a:ext uri="{FF2B5EF4-FFF2-40B4-BE49-F238E27FC236}">
                  <a16:creationId xmlns:a16="http://schemas.microsoft.com/office/drawing/2014/main" id="{58375082-4799-45F6-BEA9-73FEA2544E4A}"/>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5611D6A0-3ECA-4FA4-963D-33A8735266B4}"/>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6" name="Grupo 55">
            <a:extLst>
              <a:ext uri="{FF2B5EF4-FFF2-40B4-BE49-F238E27FC236}">
                <a16:creationId xmlns:a16="http://schemas.microsoft.com/office/drawing/2014/main" id="{01971132-0071-4F8B-A1F4-DB4B9FC51685}"/>
              </a:ext>
            </a:extLst>
          </p:cNvPr>
          <p:cNvGrpSpPr/>
          <p:nvPr userDrawn="1"/>
        </p:nvGrpSpPr>
        <p:grpSpPr>
          <a:xfrm>
            <a:off x="-1594433" y="1070147"/>
            <a:ext cx="1244251" cy="513023"/>
            <a:chOff x="51035" y="4935487"/>
            <a:chExt cx="3956833" cy="2147611"/>
          </a:xfrm>
        </p:grpSpPr>
        <p:sp>
          <p:nvSpPr>
            <p:cNvPr id="57" name="Rectángulo 56">
              <a:extLst>
                <a:ext uri="{FF2B5EF4-FFF2-40B4-BE49-F238E27FC236}">
                  <a16:creationId xmlns:a16="http://schemas.microsoft.com/office/drawing/2014/main" id="{A3813F99-C7D2-479A-8008-8E3174FAD838}"/>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8" name="CuadroTexto 57">
              <a:extLst>
                <a:ext uri="{FF2B5EF4-FFF2-40B4-BE49-F238E27FC236}">
                  <a16:creationId xmlns:a16="http://schemas.microsoft.com/office/drawing/2014/main" id="{BA573A86-AA38-4F38-967D-168D6353DFCC}"/>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9" name="Grupo 58">
            <a:extLst>
              <a:ext uri="{FF2B5EF4-FFF2-40B4-BE49-F238E27FC236}">
                <a16:creationId xmlns:a16="http://schemas.microsoft.com/office/drawing/2014/main" id="{D8DC1ABA-8546-434A-94C8-F588AE7F2AD7}"/>
              </a:ext>
            </a:extLst>
          </p:cNvPr>
          <p:cNvGrpSpPr/>
          <p:nvPr userDrawn="1"/>
        </p:nvGrpSpPr>
        <p:grpSpPr>
          <a:xfrm>
            <a:off x="-1594433" y="4139820"/>
            <a:ext cx="1244251" cy="513023"/>
            <a:chOff x="1900489" y="4935487"/>
            <a:chExt cx="3956833" cy="2147611"/>
          </a:xfrm>
        </p:grpSpPr>
        <p:sp>
          <p:nvSpPr>
            <p:cNvPr id="60" name="Rectángulo 59">
              <a:extLst>
                <a:ext uri="{FF2B5EF4-FFF2-40B4-BE49-F238E27FC236}">
                  <a16:creationId xmlns:a16="http://schemas.microsoft.com/office/drawing/2014/main" id="{A9FF40E7-7B8D-4059-BD0D-59259B438E12}"/>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1" name="CuadroTexto 60">
              <a:extLst>
                <a:ext uri="{FF2B5EF4-FFF2-40B4-BE49-F238E27FC236}">
                  <a16:creationId xmlns:a16="http://schemas.microsoft.com/office/drawing/2014/main" id="{E3C98FF9-4323-477C-9B74-D71C7AAE2835}"/>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2" name="Grupo 61">
            <a:extLst>
              <a:ext uri="{FF2B5EF4-FFF2-40B4-BE49-F238E27FC236}">
                <a16:creationId xmlns:a16="http://schemas.microsoft.com/office/drawing/2014/main" id="{F51251BA-89CB-4E27-910E-20E991C57269}"/>
              </a:ext>
            </a:extLst>
          </p:cNvPr>
          <p:cNvGrpSpPr/>
          <p:nvPr userDrawn="1"/>
        </p:nvGrpSpPr>
        <p:grpSpPr>
          <a:xfrm>
            <a:off x="-1486231" y="2616095"/>
            <a:ext cx="1027846" cy="516494"/>
            <a:chOff x="3826215" y="3045912"/>
            <a:chExt cx="3268649" cy="2162141"/>
          </a:xfrm>
        </p:grpSpPr>
        <p:sp>
          <p:nvSpPr>
            <p:cNvPr id="63" name="CuadroTexto 62">
              <a:extLst>
                <a:ext uri="{FF2B5EF4-FFF2-40B4-BE49-F238E27FC236}">
                  <a16:creationId xmlns:a16="http://schemas.microsoft.com/office/drawing/2014/main" id="{9F59562D-2072-4260-9FBE-0E371A829E77}"/>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4" name="Freeform 20">
              <a:extLst>
                <a:ext uri="{FF2B5EF4-FFF2-40B4-BE49-F238E27FC236}">
                  <a16:creationId xmlns:a16="http://schemas.microsoft.com/office/drawing/2014/main" id="{48CD210D-1323-455F-B901-7F42A84CEC35}"/>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5" name="Grupo 64">
            <a:extLst>
              <a:ext uri="{FF2B5EF4-FFF2-40B4-BE49-F238E27FC236}">
                <a16:creationId xmlns:a16="http://schemas.microsoft.com/office/drawing/2014/main" id="{E0DA356A-1FC8-4B8F-AA45-B2A97524F25E}"/>
              </a:ext>
            </a:extLst>
          </p:cNvPr>
          <p:cNvGrpSpPr/>
          <p:nvPr userDrawn="1"/>
        </p:nvGrpSpPr>
        <p:grpSpPr>
          <a:xfrm>
            <a:off x="-1594433" y="3125870"/>
            <a:ext cx="1244251" cy="516494"/>
            <a:chOff x="4962494" y="3045912"/>
            <a:chExt cx="3956836" cy="2162141"/>
          </a:xfrm>
        </p:grpSpPr>
        <p:sp>
          <p:nvSpPr>
            <p:cNvPr id="66" name="Freeform 58">
              <a:extLst>
                <a:ext uri="{FF2B5EF4-FFF2-40B4-BE49-F238E27FC236}">
                  <a16:creationId xmlns:a16="http://schemas.microsoft.com/office/drawing/2014/main" id="{08C016A7-F802-4BE9-B46A-AA220A6EFFEF}"/>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7" name="CuadroTexto 66">
              <a:extLst>
                <a:ext uri="{FF2B5EF4-FFF2-40B4-BE49-F238E27FC236}">
                  <a16:creationId xmlns:a16="http://schemas.microsoft.com/office/drawing/2014/main" id="{64C4D95A-F376-48D4-BF59-BAC43B3A5B5C}"/>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8" name="Grupo 67">
            <a:extLst>
              <a:ext uri="{FF2B5EF4-FFF2-40B4-BE49-F238E27FC236}">
                <a16:creationId xmlns:a16="http://schemas.microsoft.com/office/drawing/2014/main" id="{7E98E671-1896-4003-AC25-33E7A794073E}"/>
              </a:ext>
            </a:extLst>
          </p:cNvPr>
          <p:cNvGrpSpPr/>
          <p:nvPr userDrawn="1"/>
        </p:nvGrpSpPr>
        <p:grpSpPr>
          <a:xfrm>
            <a:off x="-1594433" y="4689982"/>
            <a:ext cx="1244251" cy="513023"/>
            <a:chOff x="3482122" y="4935487"/>
            <a:chExt cx="3956836" cy="2147613"/>
          </a:xfrm>
        </p:grpSpPr>
        <p:sp>
          <p:nvSpPr>
            <p:cNvPr id="69" name="Freeform 20">
              <a:extLst>
                <a:ext uri="{FF2B5EF4-FFF2-40B4-BE49-F238E27FC236}">
                  <a16:creationId xmlns:a16="http://schemas.microsoft.com/office/drawing/2014/main" id="{04FB100B-866A-4A56-BC23-400D31D2CF5F}"/>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0" name="CuadroTexto 69">
              <a:extLst>
                <a:ext uri="{FF2B5EF4-FFF2-40B4-BE49-F238E27FC236}">
                  <a16:creationId xmlns:a16="http://schemas.microsoft.com/office/drawing/2014/main" id="{9C9C86F7-FB26-4991-9817-BD4501C7116D}"/>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71" name="Grupo 70">
            <a:extLst>
              <a:ext uri="{FF2B5EF4-FFF2-40B4-BE49-F238E27FC236}">
                <a16:creationId xmlns:a16="http://schemas.microsoft.com/office/drawing/2014/main" id="{07C0AE16-D737-491F-9C20-B374CDE147EB}"/>
              </a:ext>
            </a:extLst>
          </p:cNvPr>
          <p:cNvGrpSpPr/>
          <p:nvPr userDrawn="1"/>
        </p:nvGrpSpPr>
        <p:grpSpPr>
          <a:xfrm>
            <a:off x="-1594433" y="5206762"/>
            <a:ext cx="1244251" cy="513023"/>
            <a:chOff x="4962494" y="4935487"/>
            <a:chExt cx="3956836" cy="2147613"/>
          </a:xfrm>
        </p:grpSpPr>
        <p:sp>
          <p:nvSpPr>
            <p:cNvPr id="72" name="Freeform 58">
              <a:extLst>
                <a:ext uri="{FF2B5EF4-FFF2-40B4-BE49-F238E27FC236}">
                  <a16:creationId xmlns:a16="http://schemas.microsoft.com/office/drawing/2014/main" id="{DCDF8145-36D2-4B13-B20F-8B78AB305767}"/>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3" name="CuadroTexto 72">
              <a:extLst>
                <a:ext uri="{FF2B5EF4-FFF2-40B4-BE49-F238E27FC236}">
                  <a16:creationId xmlns:a16="http://schemas.microsoft.com/office/drawing/2014/main" id="{9863B8BF-393C-4F55-9705-9B4F2184BDBE}"/>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4" name="CuadroTexto 73">
            <a:extLst>
              <a:ext uri="{FF2B5EF4-FFF2-40B4-BE49-F238E27FC236}">
                <a16:creationId xmlns:a16="http://schemas.microsoft.com/office/drawing/2014/main" id="{CC4A0317-346E-4C3F-B85B-05C3AA9C6E75}"/>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5" name="CuadroTexto 74">
            <a:extLst>
              <a:ext uri="{FF2B5EF4-FFF2-40B4-BE49-F238E27FC236}">
                <a16:creationId xmlns:a16="http://schemas.microsoft.com/office/drawing/2014/main" id="{99C25DB8-0FBA-4E83-BCFA-151A5D2E4686}"/>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6" name="CuadroTexto 75">
            <a:extLst>
              <a:ext uri="{FF2B5EF4-FFF2-40B4-BE49-F238E27FC236}">
                <a16:creationId xmlns:a16="http://schemas.microsoft.com/office/drawing/2014/main" id="{5D19C4D6-CC06-441A-8BBB-39BC466DD90D}"/>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8A989EA8-91D6-7124-27F2-F1D0D9CB0D93}"/>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B1E80B0A-F100-CF3B-2E05-5D745EC1A87B}"/>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67673552"/>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5"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6" name="Picture Placeholder 5"/>
          <p:cNvSpPr>
            <a:spLocks noGrp="1"/>
          </p:cNvSpPr>
          <p:nvPr>
            <p:ph type="pic" sz="quarter" idx="11" hasCustomPrompt="1"/>
          </p:nvPr>
        </p:nvSpPr>
        <p:spPr>
          <a:xfrm>
            <a:off x="0" y="3538329"/>
            <a:ext cx="2476500" cy="18288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73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1" name="Picture Placeholder 5"/>
          <p:cNvSpPr>
            <a:spLocks noGrp="1"/>
          </p:cNvSpPr>
          <p:nvPr>
            <p:ph type="pic" sz="quarter" idx="12" hasCustomPrompt="1"/>
          </p:nvPr>
        </p:nvSpPr>
        <p:spPr>
          <a:xfrm>
            <a:off x="2476500" y="1709529"/>
            <a:ext cx="2476500" cy="18288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73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2" name="Picture Placeholder 5"/>
          <p:cNvSpPr>
            <a:spLocks noGrp="1"/>
          </p:cNvSpPr>
          <p:nvPr>
            <p:ph type="pic" sz="quarter" idx="13" hasCustomPrompt="1"/>
          </p:nvPr>
        </p:nvSpPr>
        <p:spPr>
          <a:xfrm>
            <a:off x="4953000" y="3538329"/>
            <a:ext cx="2476500" cy="18288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73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3" name="Picture Placeholder 5"/>
          <p:cNvSpPr>
            <a:spLocks noGrp="1"/>
          </p:cNvSpPr>
          <p:nvPr>
            <p:ph type="pic" sz="quarter" idx="14" hasCustomPrompt="1"/>
          </p:nvPr>
        </p:nvSpPr>
        <p:spPr>
          <a:xfrm>
            <a:off x="7429500" y="1709529"/>
            <a:ext cx="2476500" cy="1828800"/>
          </a:xfrm>
          <a:prstGeom prst="rect">
            <a:avLst/>
          </a:prstGeom>
          <a:solidFill>
            <a:srgbClr val="DDDDDD"/>
          </a:solidFill>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1733">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5" name="Slide Number Placeholder 8">
            <a:extLst>
              <a:ext uri="{FF2B5EF4-FFF2-40B4-BE49-F238E27FC236}">
                <a16:creationId xmlns:a16="http://schemas.microsoft.com/office/drawing/2014/main" id="{E3D11243-1AFD-46F0-986D-8E20F3438CA7}"/>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6" name="Rectángulo 45">
            <a:extLst>
              <a:ext uri="{FF2B5EF4-FFF2-40B4-BE49-F238E27FC236}">
                <a16:creationId xmlns:a16="http://schemas.microsoft.com/office/drawing/2014/main" id="{ED968302-6F35-4648-BC81-000F9F6E7062}"/>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7" name="Rectángulo 46">
            <a:extLst>
              <a:ext uri="{FF2B5EF4-FFF2-40B4-BE49-F238E27FC236}">
                <a16:creationId xmlns:a16="http://schemas.microsoft.com/office/drawing/2014/main" id="{973A0102-A053-40F5-A88F-D4EBAFB81B55}"/>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8" name="Rectángulo 47">
            <a:extLst>
              <a:ext uri="{FF2B5EF4-FFF2-40B4-BE49-F238E27FC236}">
                <a16:creationId xmlns:a16="http://schemas.microsoft.com/office/drawing/2014/main" id="{B1762B28-91FE-4D6A-8A40-4454F3D4A3C5}"/>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9" name="Grupo 48">
            <a:extLst>
              <a:ext uri="{FF2B5EF4-FFF2-40B4-BE49-F238E27FC236}">
                <a16:creationId xmlns:a16="http://schemas.microsoft.com/office/drawing/2014/main" id="{176E1FE6-161E-418B-9FF3-FAB0DEB39CBF}"/>
              </a:ext>
            </a:extLst>
          </p:cNvPr>
          <p:cNvGrpSpPr/>
          <p:nvPr userDrawn="1"/>
        </p:nvGrpSpPr>
        <p:grpSpPr>
          <a:xfrm>
            <a:off x="-1691415" y="362297"/>
            <a:ext cx="1438215" cy="665720"/>
            <a:chOff x="-257376" y="3045912"/>
            <a:chExt cx="4573659" cy="2786833"/>
          </a:xfrm>
        </p:grpSpPr>
        <p:sp>
          <p:nvSpPr>
            <p:cNvPr id="50" name="Rectángulo 49">
              <a:extLst>
                <a:ext uri="{FF2B5EF4-FFF2-40B4-BE49-F238E27FC236}">
                  <a16:creationId xmlns:a16="http://schemas.microsoft.com/office/drawing/2014/main" id="{124B20CB-D0EC-4179-AB4C-C4FDE5BE1539}"/>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1" name="CuadroTexto 50">
              <a:extLst>
                <a:ext uri="{FF2B5EF4-FFF2-40B4-BE49-F238E27FC236}">
                  <a16:creationId xmlns:a16="http://schemas.microsoft.com/office/drawing/2014/main" id="{99E11633-7471-4E60-B9EF-07C9ECDC50B3}"/>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2" name="Grupo 51">
            <a:extLst>
              <a:ext uri="{FF2B5EF4-FFF2-40B4-BE49-F238E27FC236}">
                <a16:creationId xmlns:a16="http://schemas.microsoft.com/office/drawing/2014/main" id="{68F70914-8CCA-46E9-B510-AEC186BA2E38}"/>
              </a:ext>
            </a:extLst>
          </p:cNvPr>
          <p:cNvGrpSpPr/>
          <p:nvPr userDrawn="1"/>
        </p:nvGrpSpPr>
        <p:grpSpPr>
          <a:xfrm>
            <a:off x="-1594433" y="2098821"/>
            <a:ext cx="1244251" cy="516493"/>
            <a:chOff x="1900489" y="3045913"/>
            <a:chExt cx="3956833" cy="2162139"/>
          </a:xfrm>
        </p:grpSpPr>
        <p:sp>
          <p:nvSpPr>
            <p:cNvPr id="53" name="Rectángulo 52">
              <a:extLst>
                <a:ext uri="{FF2B5EF4-FFF2-40B4-BE49-F238E27FC236}">
                  <a16:creationId xmlns:a16="http://schemas.microsoft.com/office/drawing/2014/main" id="{CD651E5F-F522-4291-89D0-D86C6651D4F7}"/>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4" name="CuadroTexto 53">
              <a:extLst>
                <a:ext uri="{FF2B5EF4-FFF2-40B4-BE49-F238E27FC236}">
                  <a16:creationId xmlns:a16="http://schemas.microsoft.com/office/drawing/2014/main" id="{D4005192-A54F-40DC-A756-326E5E8CC270}"/>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5" name="Grupo 54">
            <a:extLst>
              <a:ext uri="{FF2B5EF4-FFF2-40B4-BE49-F238E27FC236}">
                <a16:creationId xmlns:a16="http://schemas.microsoft.com/office/drawing/2014/main" id="{AEDA94F7-41F4-453E-8EF6-8010C6D8D063}"/>
              </a:ext>
            </a:extLst>
          </p:cNvPr>
          <p:cNvGrpSpPr/>
          <p:nvPr userDrawn="1"/>
        </p:nvGrpSpPr>
        <p:grpSpPr>
          <a:xfrm>
            <a:off x="-1594433" y="1070147"/>
            <a:ext cx="1244251" cy="513023"/>
            <a:chOff x="51035" y="4935487"/>
            <a:chExt cx="3956833" cy="2147611"/>
          </a:xfrm>
        </p:grpSpPr>
        <p:sp>
          <p:nvSpPr>
            <p:cNvPr id="56" name="Rectángulo 55">
              <a:extLst>
                <a:ext uri="{FF2B5EF4-FFF2-40B4-BE49-F238E27FC236}">
                  <a16:creationId xmlns:a16="http://schemas.microsoft.com/office/drawing/2014/main" id="{1BEA5D3D-D6DD-4F42-BC80-9DA638AE767A}"/>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7" name="CuadroTexto 56">
              <a:extLst>
                <a:ext uri="{FF2B5EF4-FFF2-40B4-BE49-F238E27FC236}">
                  <a16:creationId xmlns:a16="http://schemas.microsoft.com/office/drawing/2014/main" id="{B464730B-97C4-4B87-AF53-FA361B3CC8A2}"/>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8" name="Grupo 57">
            <a:extLst>
              <a:ext uri="{FF2B5EF4-FFF2-40B4-BE49-F238E27FC236}">
                <a16:creationId xmlns:a16="http://schemas.microsoft.com/office/drawing/2014/main" id="{DA79C0FE-080B-4D78-ADBB-4121423FB59A}"/>
              </a:ext>
            </a:extLst>
          </p:cNvPr>
          <p:cNvGrpSpPr/>
          <p:nvPr userDrawn="1"/>
        </p:nvGrpSpPr>
        <p:grpSpPr>
          <a:xfrm>
            <a:off x="-1594433" y="4139820"/>
            <a:ext cx="1244251" cy="513023"/>
            <a:chOff x="1900489" y="4935487"/>
            <a:chExt cx="3956833" cy="2147611"/>
          </a:xfrm>
        </p:grpSpPr>
        <p:sp>
          <p:nvSpPr>
            <p:cNvPr id="59" name="Rectángulo 58">
              <a:extLst>
                <a:ext uri="{FF2B5EF4-FFF2-40B4-BE49-F238E27FC236}">
                  <a16:creationId xmlns:a16="http://schemas.microsoft.com/office/drawing/2014/main" id="{53D875E7-C1D6-4D92-A261-FCB462184985}"/>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0" name="CuadroTexto 59">
              <a:extLst>
                <a:ext uri="{FF2B5EF4-FFF2-40B4-BE49-F238E27FC236}">
                  <a16:creationId xmlns:a16="http://schemas.microsoft.com/office/drawing/2014/main" id="{C1572EF5-1F34-4758-AC75-814A1253CDD7}"/>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1" name="Grupo 60">
            <a:extLst>
              <a:ext uri="{FF2B5EF4-FFF2-40B4-BE49-F238E27FC236}">
                <a16:creationId xmlns:a16="http://schemas.microsoft.com/office/drawing/2014/main" id="{0B17D18C-3025-4CBD-B3CE-CC6EBBAFC4C6}"/>
              </a:ext>
            </a:extLst>
          </p:cNvPr>
          <p:cNvGrpSpPr/>
          <p:nvPr userDrawn="1"/>
        </p:nvGrpSpPr>
        <p:grpSpPr>
          <a:xfrm>
            <a:off x="-1486231" y="2616095"/>
            <a:ext cx="1027846" cy="516494"/>
            <a:chOff x="3826215" y="3045912"/>
            <a:chExt cx="3268649" cy="2162141"/>
          </a:xfrm>
        </p:grpSpPr>
        <p:sp>
          <p:nvSpPr>
            <p:cNvPr id="62" name="CuadroTexto 61">
              <a:extLst>
                <a:ext uri="{FF2B5EF4-FFF2-40B4-BE49-F238E27FC236}">
                  <a16:creationId xmlns:a16="http://schemas.microsoft.com/office/drawing/2014/main" id="{34267480-52DA-4935-9321-5A67DDE00F0D}"/>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3" name="Freeform 20">
              <a:extLst>
                <a:ext uri="{FF2B5EF4-FFF2-40B4-BE49-F238E27FC236}">
                  <a16:creationId xmlns:a16="http://schemas.microsoft.com/office/drawing/2014/main" id="{6DE9BB84-4BE0-4ABC-ADCE-BED18674649F}"/>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4" name="Grupo 63">
            <a:extLst>
              <a:ext uri="{FF2B5EF4-FFF2-40B4-BE49-F238E27FC236}">
                <a16:creationId xmlns:a16="http://schemas.microsoft.com/office/drawing/2014/main" id="{2755867B-DB07-41B3-904C-287DD6A65F0B}"/>
              </a:ext>
            </a:extLst>
          </p:cNvPr>
          <p:cNvGrpSpPr/>
          <p:nvPr userDrawn="1"/>
        </p:nvGrpSpPr>
        <p:grpSpPr>
          <a:xfrm>
            <a:off x="-1594433" y="3125870"/>
            <a:ext cx="1244251" cy="516494"/>
            <a:chOff x="4962494" y="3045912"/>
            <a:chExt cx="3956836" cy="2162141"/>
          </a:xfrm>
        </p:grpSpPr>
        <p:sp>
          <p:nvSpPr>
            <p:cNvPr id="65" name="Freeform 58">
              <a:extLst>
                <a:ext uri="{FF2B5EF4-FFF2-40B4-BE49-F238E27FC236}">
                  <a16:creationId xmlns:a16="http://schemas.microsoft.com/office/drawing/2014/main" id="{5DD68765-AC21-48FB-BE22-F8751FA70F0C}"/>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6" name="CuadroTexto 65">
              <a:extLst>
                <a:ext uri="{FF2B5EF4-FFF2-40B4-BE49-F238E27FC236}">
                  <a16:creationId xmlns:a16="http://schemas.microsoft.com/office/drawing/2014/main" id="{E8537C01-3C62-44D8-9FD7-FF2338369C0F}"/>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7" name="Grupo 66">
            <a:extLst>
              <a:ext uri="{FF2B5EF4-FFF2-40B4-BE49-F238E27FC236}">
                <a16:creationId xmlns:a16="http://schemas.microsoft.com/office/drawing/2014/main" id="{C56EE194-450D-4D24-A87B-9AC5221CCF6F}"/>
              </a:ext>
            </a:extLst>
          </p:cNvPr>
          <p:cNvGrpSpPr/>
          <p:nvPr userDrawn="1"/>
        </p:nvGrpSpPr>
        <p:grpSpPr>
          <a:xfrm>
            <a:off x="-1594433" y="4689982"/>
            <a:ext cx="1244251" cy="513023"/>
            <a:chOff x="3482122" y="4935487"/>
            <a:chExt cx="3956836" cy="2147613"/>
          </a:xfrm>
        </p:grpSpPr>
        <p:sp>
          <p:nvSpPr>
            <p:cNvPr id="68" name="Freeform 20">
              <a:extLst>
                <a:ext uri="{FF2B5EF4-FFF2-40B4-BE49-F238E27FC236}">
                  <a16:creationId xmlns:a16="http://schemas.microsoft.com/office/drawing/2014/main" id="{839609D9-BF8E-47D0-B074-86C03A39CAFD}"/>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9" name="CuadroTexto 68">
              <a:extLst>
                <a:ext uri="{FF2B5EF4-FFF2-40B4-BE49-F238E27FC236}">
                  <a16:creationId xmlns:a16="http://schemas.microsoft.com/office/drawing/2014/main" id="{288D2DDA-D677-4253-A6EA-3F969BC0A578}"/>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70" name="Grupo 69">
            <a:extLst>
              <a:ext uri="{FF2B5EF4-FFF2-40B4-BE49-F238E27FC236}">
                <a16:creationId xmlns:a16="http://schemas.microsoft.com/office/drawing/2014/main" id="{B0DE6134-0432-498D-AAD6-2ABB77784BA3}"/>
              </a:ext>
            </a:extLst>
          </p:cNvPr>
          <p:cNvGrpSpPr/>
          <p:nvPr userDrawn="1"/>
        </p:nvGrpSpPr>
        <p:grpSpPr>
          <a:xfrm>
            <a:off x="-1594433" y="5206762"/>
            <a:ext cx="1244251" cy="513023"/>
            <a:chOff x="4962494" y="4935487"/>
            <a:chExt cx="3956836" cy="2147613"/>
          </a:xfrm>
        </p:grpSpPr>
        <p:sp>
          <p:nvSpPr>
            <p:cNvPr id="71" name="Freeform 58">
              <a:extLst>
                <a:ext uri="{FF2B5EF4-FFF2-40B4-BE49-F238E27FC236}">
                  <a16:creationId xmlns:a16="http://schemas.microsoft.com/office/drawing/2014/main" id="{F248689A-20F2-49D4-9D7B-7324B9F5D526}"/>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2" name="CuadroTexto 71">
              <a:extLst>
                <a:ext uri="{FF2B5EF4-FFF2-40B4-BE49-F238E27FC236}">
                  <a16:creationId xmlns:a16="http://schemas.microsoft.com/office/drawing/2014/main" id="{769DCFBA-D004-4CB2-BDB6-B8ED51997145}"/>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3" name="CuadroTexto 72">
            <a:extLst>
              <a:ext uri="{FF2B5EF4-FFF2-40B4-BE49-F238E27FC236}">
                <a16:creationId xmlns:a16="http://schemas.microsoft.com/office/drawing/2014/main" id="{EEB12576-3CDD-4E37-8B10-B517E9E0641A}"/>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4" name="CuadroTexto 73">
            <a:extLst>
              <a:ext uri="{FF2B5EF4-FFF2-40B4-BE49-F238E27FC236}">
                <a16:creationId xmlns:a16="http://schemas.microsoft.com/office/drawing/2014/main" id="{DC0857A5-26F4-4C10-8F8C-A7D6C3E799B1}"/>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5" name="CuadroTexto 74">
            <a:extLst>
              <a:ext uri="{FF2B5EF4-FFF2-40B4-BE49-F238E27FC236}">
                <a16:creationId xmlns:a16="http://schemas.microsoft.com/office/drawing/2014/main" id="{8DCCC637-DAC3-4650-9B9C-23702E4F77CD}"/>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9" name="Imagen 42">
            <a:extLst>
              <a:ext uri="{FF2B5EF4-FFF2-40B4-BE49-F238E27FC236}">
                <a16:creationId xmlns:a16="http://schemas.microsoft.com/office/drawing/2014/main" id="{AF3493A5-85EE-C59B-2FE2-B642F8FEAC0C}"/>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10" name="Picture 9">
            <a:extLst>
              <a:ext uri="{FF2B5EF4-FFF2-40B4-BE49-F238E27FC236}">
                <a16:creationId xmlns:a16="http://schemas.microsoft.com/office/drawing/2014/main" id="{885428FF-374D-B83B-DA89-19D1F784E38A}"/>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4246770696"/>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0_Пользовательский макет">
    <p:spTree>
      <p:nvGrpSpPr>
        <p:cNvPr id="1" name=""/>
        <p:cNvGrpSpPr/>
        <p:nvPr/>
      </p:nvGrpSpPr>
      <p:grpSpPr>
        <a:xfrm>
          <a:off x="0" y="0"/>
          <a:ext cx="0" cy="0"/>
          <a:chOff x="0" y="0"/>
          <a:chExt cx="0" cy="0"/>
        </a:xfrm>
      </p:grpSpPr>
      <p:sp>
        <p:nvSpPr>
          <p:cNvPr id="19" name="Рисунок 18"/>
          <p:cNvSpPr>
            <a:spLocks noGrp="1"/>
          </p:cNvSpPr>
          <p:nvPr>
            <p:ph type="pic" sz="quarter" idx="37"/>
          </p:nvPr>
        </p:nvSpPr>
        <p:spPr>
          <a:xfrm>
            <a:off x="4910321" y="709786"/>
            <a:ext cx="4995680" cy="6149995"/>
          </a:xfrm>
          <a:custGeom>
            <a:avLst/>
            <a:gdLst>
              <a:gd name="connsiteX0" fmla="*/ 12297858 w 12297858"/>
              <a:gd name="connsiteY0" fmla="*/ 0 h 12301413"/>
              <a:gd name="connsiteX1" fmla="*/ 12297858 w 12297858"/>
              <a:gd name="connsiteY1" fmla="*/ 3364879 h 12301413"/>
              <a:gd name="connsiteX2" fmla="*/ 12297854 w 12297858"/>
              <a:gd name="connsiteY2" fmla="*/ 3364879 h 12301413"/>
              <a:gd name="connsiteX3" fmla="*/ 3364879 w 12297858"/>
              <a:gd name="connsiteY3" fmla="*/ 12297850 h 12301413"/>
              <a:gd name="connsiteX4" fmla="*/ 3364969 w 12297858"/>
              <a:gd name="connsiteY4" fmla="*/ 12301413 h 12301413"/>
              <a:gd name="connsiteX5" fmla="*/ 45 w 12297858"/>
              <a:gd name="connsiteY5" fmla="*/ 12301413 h 12301413"/>
              <a:gd name="connsiteX6" fmla="*/ 0 w 12297858"/>
              <a:gd name="connsiteY6" fmla="*/ 12297853 h 12301413"/>
              <a:gd name="connsiteX7" fmla="*/ 12297858 w 12297858"/>
              <a:gd name="connsiteY7" fmla="*/ 0 h 123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7858" h="12301413">
                <a:moveTo>
                  <a:pt x="12297858" y="0"/>
                </a:moveTo>
                <a:lnTo>
                  <a:pt x="12297858" y="3364879"/>
                </a:lnTo>
                <a:lnTo>
                  <a:pt x="12297854" y="3364879"/>
                </a:lnTo>
                <a:cubicBezTo>
                  <a:pt x="7364310" y="3364879"/>
                  <a:pt x="3364879" y="7364305"/>
                  <a:pt x="3364879" y="12297850"/>
                </a:cubicBezTo>
                <a:lnTo>
                  <a:pt x="3364969" y="12301413"/>
                </a:lnTo>
                <a:lnTo>
                  <a:pt x="45" y="12301413"/>
                </a:lnTo>
                <a:lnTo>
                  <a:pt x="0" y="12297853"/>
                </a:lnTo>
                <a:cubicBezTo>
                  <a:pt x="0" y="5505935"/>
                  <a:pt x="5505938" y="0"/>
                  <a:pt x="12297858" y="0"/>
                </a:cubicBezTo>
                <a:close/>
              </a:path>
            </a:pathLst>
          </a:cu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nchorCtr="0">
            <a:noAutofit/>
          </a:bodyPr>
          <a:lstStyle>
            <a:lvl1pPr marL="0" indent="0" algn="l">
              <a:lnSpc>
                <a:spcPct val="100000"/>
              </a:lnSpc>
              <a:buFont typeface="Arial" panose="020B0604020202020204" pitchFamily="34" charset="0"/>
              <a:buNone/>
              <a:defRPr lang="ru-RU" sz="1517">
                <a:solidFill>
                  <a:srgbClr val="FF0000"/>
                </a:solidFill>
              </a:defRPr>
            </a:lvl1pPr>
          </a:lstStyle>
          <a:p>
            <a:pPr lvl="0" algn="ctr"/>
            <a:r>
              <a:rPr lang="en-US"/>
              <a:t>Click icon to add picture</a:t>
            </a:r>
            <a:endParaRPr lang="ru-RU"/>
          </a:p>
        </p:txBody>
      </p:sp>
      <p:sp>
        <p:nvSpPr>
          <p:cNvPr id="2" name="Título 1">
            <a:extLst>
              <a:ext uri="{FF2B5EF4-FFF2-40B4-BE49-F238E27FC236}">
                <a16:creationId xmlns:a16="http://schemas.microsoft.com/office/drawing/2014/main" id="{545F1048-81BF-4430-A5AF-510FAA20AB79}"/>
              </a:ext>
            </a:extLst>
          </p:cNvPr>
          <p:cNvSpPr>
            <a:spLocks noGrp="1"/>
          </p:cNvSpPr>
          <p:nvPr>
            <p:ph type="title" hasCustomPrompt="1"/>
          </p:nvPr>
        </p:nvSpPr>
        <p:spPr>
          <a:xfrm>
            <a:off x="454025" y="365126"/>
            <a:ext cx="8770938" cy="777875"/>
          </a:xfrm>
          <a:prstGeom prst="rect">
            <a:avLst/>
          </a:prstGeom>
        </p:spPr>
        <p:txBody>
          <a:bodyPr/>
          <a:lstStyle>
            <a:lvl1pPr>
              <a:lnSpc>
                <a:spcPts val="3400"/>
              </a:lnSpc>
              <a:defRPr lang="es-ES" sz="3200" b="1" kern="1200" dirty="0">
                <a:solidFill>
                  <a:schemeClr val="tx1"/>
                </a:solidFill>
                <a:latin typeface="+mn-lt"/>
                <a:ea typeface="+mn-ea"/>
                <a:cs typeface="+mn-cs"/>
              </a:defRPr>
            </a:lvl1pPr>
          </a:lstStyle>
          <a:p>
            <a:r>
              <a:rPr lang="fr-FR" noProof="0"/>
              <a:t>click to </a:t>
            </a:r>
            <a:r>
              <a:rPr lang="fr-FR" noProof="0" err="1"/>
              <a:t>edit</a:t>
            </a:r>
            <a:r>
              <a:rPr lang="fr-FR" noProof="0"/>
              <a:t> master </a:t>
            </a:r>
            <a:r>
              <a:rPr lang="fr-FR" noProof="0" err="1"/>
              <a:t>title</a:t>
            </a:r>
            <a:r>
              <a:rPr lang="fr-FR" noProof="0"/>
              <a:t> style</a:t>
            </a:r>
          </a:p>
        </p:txBody>
      </p:sp>
      <p:cxnSp>
        <p:nvCxnSpPr>
          <p:cNvPr id="7" name="Straight Connector 1">
            <a:extLst>
              <a:ext uri="{FF2B5EF4-FFF2-40B4-BE49-F238E27FC236}">
                <a16:creationId xmlns:a16="http://schemas.microsoft.com/office/drawing/2014/main" id="{1836E3E8-9F8A-4C03-84F7-B376D0309C72}"/>
              </a:ext>
            </a:extLst>
          </p:cNvPr>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4">
            <a:extLst>
              <a:ext uri="{FF2B5EF4-FFF2-40B4-BE49-F238E27FC236}">
                <a16:creationId xmlns:a16="http://schemas.microsoft.com/office/drawing/2014/main" id="{B863D401-756D-40E4-AEE1-554495055F10}"/>
              </a:ext>
            </a:extLst>
          </p:cNvPr>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6">
            <a:extLst>
              <a:ext uri="{FF2B5EF4-FFF2-40B4-BE49-F238E27FC236}">
                <a16:creationId xmlns:a16="http://schemas.microsoft.com/office/drawing/2014/main" id="{1AE3E2C0-1D82-49A5-8D6C-CB1A15F3ECA6}"/>
              </a:ext>
            </a:extLst>
          </p:cNvPr>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Slide Number Placeholder 8">
            <a:extLst>
              <a:ext uri="{FF2B5EF4-FFF2-40B4-BE49-F238E27FC236}">
                <a16:creationId xmlns:a16="http://schemas.microsoft.com/office/drawing/2014/main" id="{69B6DD5E-F239-4416-9D5C-2C43907AE529}"/>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pic>
        <p:nvPicPr>
          <p:cNvPr id="5" name="Imagen 42">
            <a:extLst>
              <a:ext uri="{FF2B5EF4-FFF2-40B4-BE49-F238E27FC236}">
                <a16:creationId xmlns:a16="http://schemas.microsoft.com/office/drawing/2014/main" id="{07D6D17E-5496-0EBA-5D97-19C7D2F938C6}"/>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6" name="Picture 5">
            <a:extLst>
              <a:ext uri="{FF2B5EF4-FFF2-40B4-BE49-F238E27FC236}">
                <a16:creationId xmlns:a16="http://schemas.microsoft.com/office/drawing/2014/main" id="{28309B22-8E24-5A4F-E63A-2D313981B981}"/>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341921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53000" y="0"/>
            <a:ext cx="4953000" cy="6858000"/>
          </a:xfrm>
          <a:prstGeom prst="rect">
            <a:avLst/>
          </a:prstGeom>
          <a:solidFill>
            <a:srgbClr val="DDDDDD"/>
          </a:solidFill>
        </p:spPr>
        <p:txBody>
          <a:bodyPr anchor="ctr" anchorCtr="0"/>
          <a:lstStyle>
            <a:lvl1pPr marL="0" indent="0">
              <a:buNone/>
              <a:defRPr>
                <a:solidFill>
                  <a:srgbClr val="FF0000"/>
                </a:solidFill>
              </a:defRPr>
            </a:lvl1pPr>
          </a:lstStyle>
          <a:p>
            <a:r>
              <a:rPr lang="en-US"/>
              <a:t>Click icon to add picture</a:t>
            </a:r>
            <a:endParaRPr lang="uk-UA"/>
          </a:p>
        </p:txBody>
      </p:sp>
      <p:sp>
        <p:nvSpPr>
          <p:cNvPr id="34" name="Rectángulo 33">
            <a:extLst>
              <a:ext uri="{FF2B5EF4-FFF2-40B4-BE49-F238E27FC236}">
                <a16:creationId xmlns:a16="http://schemas.microsoft.com/office/drawing/2014/main" id="{15C502B3-F269-4625-94AF-0767DD3D6D6C}"/>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5" name="Rectángulo 34">
            <a:extLst>
              <a:ext uri="{FF2B5EF4-FFF2-40B4-BE49-F238E27FC236}">
                <a16:creationId xmlns:a16="http://schemas.microsoft.com/office/drawing/2014/main" id="{806BF131-E453-48BE-BF0A-8114B39604EE}"/>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6" name="Rectángulo 35">
            <a:extLst>
              <a:ext uri="{FF2B5EF4-FFF2-40B4-BE49-F238E27FC236}">
                <a16:creationId xmlns:a16="http://schemas.microsoft.com/office/drawing/2014/main" id="{17F0E08C-B044-4D10-A37C-B7CAFE60260C}"/>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7" name="Grupo 36">
            <a:extLst>
              <a:ext uri="{FF2B5EF4-FFF2-40B4-BE49-F238E27FC236}">
                <a16:creationId xmlns:a16="http://schemas.microsoft.com/office/drawing/2014/main" id="{FC860E56-B9E5-401C-AB0A-E880923684EB}"/>
              </a:ext>
            </a:extLst>
          </p:cNvPr>
          <p:cNvGrpSpPr/>
          <p:nvPr userDrawn="1"/>
        </p:nvGrpSpPr>
        <p:grpSpPr>
          <a:xfrm>
            <a:off x="-1691415" y="362297"/>
            <a:ext cx="1438215" cy="665720"/>
            <a:chOff x="-257376" y="3045912"/>
            <a:chExt cx="4573659" cy="2786833"/>
          </a:xfrm>
        </p:grpSpPr>
        <p:sp>
          <p:nvSpPr>
            <p:cNvPr id="38" name="Rectángulo 37">
              <a:extLst>
                <a:ext uri="{FF2B5EF4-FFF2-40B4-BE49-F238E27FC236}">
                  <a16:creationId xmlns:a16="http://schemas.microsoft.com/office/drawing/2014/main" id="{355C06C1-C48B-4229-94ED-734614725ACA}"/>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9" name="CuadroTexto 38">
              <a:extLst>
                <a:ext uri="{FF2B5EF4-FFF2-40B4-BE49-F238E27FC236}">
                  <a16:creationId xmlns:a16="http://schemas.microsoft.com/office/drawing/2014/main" id="{B1923F9A-1C9B-4C85-BE38-4C7BD964636F}"/>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0" name="Grupo 39">
            <a:extLst>
              <a:ext uri="{FF2B5EF4-FFF2-40B4-BE49-F238E27FC236}">
                <a16:creationId xmlns:a16="http://schemas.microsoft.com/office/drawing/2014/main" id="{6BF621DF-F07A-472D-A073-5F1FD94F6E7A}"/>
              </a:ext>
            </a:extLst>
          </p:cNvPr>
          <p:cNvGrpSpPr/>
          <p:nvPr userDrawn="1"/>
        </p:nvGrpSpPr>
        <p:grpSpPr>
          <a:xfrm>
            <a:off x="-1594433" y="2098821"/>
            <a:ext cx="1244251" cy="516493"/>
            <a:chOff x="1900489" y="3045913"/>
            <a:chExt cx="3956833" cy="2162139"/>
          </a:xfrm>
        </p:grpSpPr>
        <p:sp>
          <p:nvSpPr>
            <p:cNvPr id="41" name="Rectángulo 40">
              <a:extLst>
                <a:ext uri="{FF2B5EF4-FFF2-40B4-BE49-F238E27FC236}">
                  <a16:creationId xmlns:a16="http://schemas.microsoft.com/office/drawing/2014/main" id="{0949FC55-CBF1-4D63-9DBD-EAE1E6B7F68B}"/>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2" name="CuadroTexto 41">
              <a:extLst>
                <a:ext uri="{FF2B5EF4-FFF2-40B4-BE49-F238E27FC236}">
                  <a16:creationId xmlns:a16="http://schemas.microsoft.com/office/drawing/2014/main" id="{90F37D7B-6FBF-4440-878D-36FE2492CE94}"/>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3" name="Grupo 42">
            <a:extLst>
              <a:ext uri="{FF2B5EF4-FFF2-40B4-BE49-F238E27FC236}">
                <a16:creationId xmlns:a16="http://schemas.microsoft.com/office/drawing/2014/main" id="{28F6118D-5004-42B4-A6C6-2E25483042E1}"/>
              </a:ext>
            </a:extLst>
          </p:cNvPr>
          <p:cNvGrpSpPr/>
          <p:nvPr userDrawn="1"/>
        </p:nvGrpSpPr>
        <p:grpSpPr>
          <a:xfrm>
            <a:off x="-1594433" y="1070147"/>
            <a:ext cx="1244251" cy="513023"/>
            <a:chOff x="51035" y="4935487"/>
            <a:chExt cx="3956833" cy="2147611"/>
          </a:xfrm>
        </p:grpSpPr>
        <p:sp>
          <p:nvSpPr>
            <p:cNvPr id="44" name="Rectángulo 43">
              <a:extLst>
                <a:ext uri="{FF2B5EF4-FFF2-40B4-BE49-F238E27FC236}">
                  <a16:creationId xmlns:a16="http://schemas.microsoft.com/office/drawing/2014/main" id="{C999882A-5D75-493E-817D-D5D93EC40CBC}"/>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5" name="CuadroTexto 44">
              <a:extLst>
                <a:ext uri="{FF2B5EF4-FFF2-40B4-BE49-F238E27FC236}">
                  <a16:creationId xmlns:a16="http://schemas.microsoft.com/office/drawing/2014/main" id="{0C1CD76C-8672-481C-9B31-2A096B3ADEBB}"/>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6" name="Grupo 45">
            <a:extLst>
              <a:ext uri="{FF2B5EF4-FFF2-40B4-BE49-F238E27FC236}">
                <a16:creationId xmlns:a16="http://schemas.microsoft.com/office/drawing/2014/main" id="{E1648FC3-E5FA-48C4-B7B2-81D6FB56C0BA}"/>
              </a:ext>
            </a:extLst>
          </p:cNvPr>
          <p:cNvGrpSpPr/>
          <p:nvPr userDrawn="1"/>
        </p:nvGrpSpPr>
        <p:grpSpPr>
          <a:xfrm>
            <a:off x="-1594433" y="4139820"/>
            <a:ext cx="1244251" cy="513023"/>
            <a:chOff x="1900489" y="4935487"/>
            <a:chExt cx="3956833" cy="2147611"/>
          </a:xfrm>
        </p:grpSpPr>
        <p:sp>
          <p:nvSpPr>
            <p:cNvPr id="47" name="Rectángulo 46">
              <a:extLst>
                <a:ext uri="{FF2B5EF4-FFF2-40B4-BE49-F238E27FC236}">
                  <a16:creationId xmlns:a16="http://schemas.microsoft.com/office/drawing/2014/main" id="{1D032417-339A-4D46-B6C6-3E2EC3DCEE87}"/>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8" name="CuadroTexto 47">
              <a:extLst>
                <a:ext uri="{FF2B5EF4-FFF2-40B4-BE49-F238E27FC236}">
                  <a16:creationId xmlns:a16="http://schemas.microsoft.com/office/drawing/2014/main" id="{AFCD4EC5-2D19-48B7-BA1D-AE3CFBB5476E}"/>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9" name="Grupo 48">
            <a:extLst>
              <a:ext uri="{FF2B5EF4-FFF2-40B4-BE49-F238E27FC236}">
                <a16:creationId xmlns:a16="http://schemas.microsoft.com/office/drawing/2014/main" id="{F67B12F6-3D7B-408C-A4BE-5C1781875E8B}"/>
              </a:ext>
            </a:extLst>
          </p:cNvPr>
          <p:cNvGrpSpPr/>
          <p:nvPr userDrawn="1"/>
        </p:nvGrpSpPr>
        <p:grpSpPr>
          <a:xfrm>
            <a:off x="-1486231" y="2616095"/>
            <a:ext cx="1027846" cy="516494"/>
            <a:chOff x="3826215" y="3045912"/>
            <a:chExt cx="3268649" cy="2162141"/>
          </a:xfrm>
        </p:grpSpPr>
        <p:sp>
          <p:nvSpPr>
            <p:cNvPr id="50" name="CuadroTexto 49">
              <a:extLst>
                <a:ext uri="{FF2B5EF4-FFF2-40B4-BE49-F238E27FC236}">
                  <a16:creationId xmlns:a16="http://schemas.microsoft.com/office/drawing/2014/main" id="{B48E1CB5-DB3D-4E31-9A2B-C963E7A86ED8}"/>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1" name="Freeform 20">
              <a:extLst>
                <a:ext uri="{FF2B5EF4-FFF2-40B4-BE49-F238E27FC236}">
                  <a16:creationId xmlns:a16="http://schemas.microsoft.com/office/drawing/2014/main" id="{24091D49-B540-4556-937D-197D25EE0519}"/>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2" name="Grupo 51">
            <a:extLst>
              <a:ext uri="{FF2B5EF4-FFF2-40B4-BE49-F238E27FC236}">
                <a16:creationId xmlns:a16="http://schemas.microsoft.com/office/drawing/2014/main" id="{7AADC335-180A-4036-B6FC-0C2E94012E6F}"/>
              </a:ext>
            </a:extLst>
          </p:cNvPr>
          <p:cNvGrpSpPr/>
          <p:nvPr userDrawn="1"/>
        </p:nvGrpSpPr>
        <p:grpSpPr>
          <a:xfrm>
            <a:off x="-1594433" y="3125870"/>
            <a:ext cx="1244251" cy="516494"/>
            <a:chOff x="4962494" y="3045912"/>
            <a:chExt cx="3956836" cy="2162141"/>
          </a:xfrm>
        </p:grpSpPr>
        <p:sp>
          <p:nvSpPr>
            <p:cNvPr id="53" name="Freeform 58">
              <a:extLst>
                <a:ext uri="{FF2B5EF4-FFF2-40B4-BE49-F238E27FC236}">
                  <a16:creationId xmlns:a16="http://schemas.microsoft.com/office/drawing/2014/main" id="{C926EDBF-8986-41BD-AAAA-77D61C6EF2A9}"/>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4" name="CuadroTexto 53">
              <a:extLst>
                <a:ext uri="{FF2B5EF4-FFF2-40B4-BE49-F238E27FC236}">
                  <a16:creationId xmlns:a16="http://schemas.microsoft.com/office/drawing/2014/main" id="{52E19D4F-009C-4F09-AD7B-B830C1703379}"/>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5" name="Grupo 54">
            <a:extLst>
              <a:ext uri="{FF2B5EF4-FFF2-40B4-BE49-F238E27FC236}">
                <a16:creationId xmlns:a16="http://schemas.microsoft.com/office/drawing/2014/main" id="{86F69683-1E8C-4758-85D4-B0DFA1058C26}"/>
              </a:ext>
            </a:extLst>
          </p:cNvPr>
          <p:cNvGrpSpPr/>
          <p:nvPr userDrawn="1"/>
        </p:nvGrpSpPr>
        <p:grpSpPr>
          <a:xfrm>
            <a:off x="-1594433" y="4689982"/>
            <a:ext cx="1244251" cy="513023"/>
            <a:chOff x="3482122" y="4935487"/>
            <a:chExt cx="3956836" cy="2147613"/>
          </a:xfrm>
        </p:grpSpPr>
        <p:sp>
          <p:nvSpPr>
            <p:cNvPr id="56" name="Freeform 20">
              <a:extLst>
                <a:ext uri="{FF2B5EF4-FFF2-40B4-BE49-F238E27FC236}">
                  <a16:creationId xmlns:a16="http://schemas.microsoft.com/office/drawing/2014/main" id="{CBD77A6E-A7CA-4A49-993F-E63C9712DC4A}"/>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7" name="CuadroTexto 56">
              <a:extLst>
                <a:ext uri="{FF2B5EF4-FFF2-40B4-BE49-F238E27FC236}">
                  <a16:creationId xmlns:a16="http://schemas.microsoft.com/office/drawing/2014/main" id="{0E11F05D-00A0-4FE9-8425-70DFC887759D}"/>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8" name="Grupo 57">
            <a:extLst>
              <a:ext uri="{FF2B5EF4-FFF2-40B4-BE49-F238E27FC236}">
                <a16:creationId xmlns:a16="http://schemas.microsoft.com/office/drawing/2014/main" id="{C6675A4F-BE4E-4918-B23D-EE8C7411054A}"/>
              </a:ext>
            </a:extLst>
          </p:cNvPr>
          <p:cNvGrpSpPr/>
          <p:nvPr userDrawn="1"/>
        </p:nvGrpSpPr>
        <p:grpSpPr>
          <a:xfrm>
            <a:off x="-1594433" y="5206762"/>
            <a:ext cx="1244251" cy="513023"/>
            <a:chOff x="4962494" y="4935487"/>
            <a:chExt cx="3956836" cy="2147613"/>
          </a:xfrm>
        </p:grpSpPr>
        <p:sp>
          <p:nvSpPr>
            <p:cNvPr id="59" name="Freeform 58">
              <a:extLst>
                <a:ext uri="{FF2B5EF4-FFF2-40B4-BE49-F238E27FC236}">
                  <a16:creationId xmlns:a16="http://schemas.microsoft.com/office/drawing/2014/main" id="{12E10330-9D1F-42EF-A588-C3D03961B37C}"/>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0" name="CuadroTexto 59">
              <a:extLst>
                <a:ext uri="{FF2B5EF4-FFF2-40B4-BE49-F238E27FC236}">
                  <a16:creationId xmlns:a16="http://schemas.microsoft.com/office/drawing/2014/main" id="{617D36E6-D38F-4D47-B5F0-8A0F6B6A0911}"/>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1" name="CuadroTexto 60">
            <a:extLst>
              <a:ext uri="{FF2B5EF4-FFF2-40B4-BE49-F238E27FC236}">
                <a16:creationId xmlns:a16="http://schemas.microsoft.com/office/drawing/2014/main" id="{138BCE78-4B25-435A-8123-D4807ED48A63}"/>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2" name="CuadroTexto 61">
            <a:extLst>
              <a:ext uri="{FF2B5EF4-FFF2-40B4-BE49-F238E27FC236}">
                <a16:creationId xmlns:a16="http://schemas.microsoft.com/office/drawing/2014/main" id="{EBF3F36B-1FF2-403D-AA99-0B488F1AC754}"/>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3" name="CuadroTexto 62">
            <a:extLst>
              <a:ext uri="{FF2B5EF4-FFF2-40B4-BE49-F238E27FC236}">
                <a16:creationId xmlns:a16="http://schemas.microsoft.com/office/drawing/2014/main" id="{8101D225-B815-49C7-856B-6A11CEF77BE6}"/>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32707840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9_Пользовательский макет">
    <p:spTree>
      <p:nvGrpSpPr>
        <p:cNvPr id="1" name=""/>
        <p:cNvGrpSpPr/>
        <p:nvPr/>
      </p:nvGrpSpPr>
      <p:grpSpPr>
        <a:xfrm>
          <a:off x="0" y="0"/>
          <a:ext cx="0" cy="0"/>
          <a:chOff x="0" y="0"/>
          <a:chExt cx="0" cy="0"/>
        </a:xfrm>
      </p:grpSpPr>
      <p:sp>
        <p:nvSpPr>
          <p:cNvPr id="23" name="Рисунок 22"/>
          <p:cNvSpPr>
            <a:spLocks noGrp="1"/>
          </p:cNvSpPr>
          <p:nvPr>
            <p:ph type="pic" sz="quarter" idx="33" hasCustomPrompt="1"/>
          </p:nvPr>
        </p:nvSpPr>
        <p:spPr>
          <a:xfrm>
            <a:off x="7017033" y="518685"/>
            <a:ext cx="2888968" cy="5683151"/>
          </a:xfrm>
          <a:custGeom>
            <a:avLst/>
            <a:gdLst>
              <a:gd name="connsiteX0" fmla="*/ 4080810 w 4101102"/>
              <a:gd name="connsiteY0" fmla="*/ 0 h 8161618"/>
              <a:gd name="connsiteX1" fmla="*/ 4101102 w 4101102"/>
              <a:gd name="connsiteY1" fmla="*/ 513 h 8161618"/>
              <a:gd name="connsiteX2" fmla="*/ 4101102 w 4101102"/>
              <a:gd name="connsiteY2" fmla="*/ 1851487 h 8161618"/>
              <a:gd name="connsiteX3" fmla="*/ 4080810 w 4101102"/>
              <a:gd name="connsiteY3" fmla="*/ 1850462 h 8161618"/>
              <a:gd name="connsiteX4" fmla="*/ 1850463 w 4101102"/>
              <a:gd name="connsiteY4" fmla="*/ 4080810 h 8161618"/>
              <a:gd name="connsiteX5" fmla="*/ 4080810 w 4101102"/>
              <a:gd name="connsiteY5" fmla="*/ 6311156 h 8161618"/>
              <a:gd name="connsiteX6" fmla="*/ 4101102 w 4101102"/>
              <a:gd name="connsiteY6" fmla="*/ 6310131 h 8161618"/>
              <a:gd name="connsiteX7" fmla="*/ 4101102 w 4101102"/>
              <a:gd name="connsiteY7" fmla="*/ 8161105 h 8161618"/>
              <a:gd name="connsiteX8" fmla="*/ 4080810 w 4101102"/>
              <a:gd name="connsiteY8" fmla="*/ 8161618 h 8161618"/>
              <a:gd name="connsiteX9" fmla="*/ 0 w 4101102"/>
              <a:gd name="connsiteY9" fmla="*/ 4080809 h 8161618"/>
              <a:gd name="connsiteX10" fmla="*/ 4080810 w 4101102"/>
              <a:gd name="connsiteY10" fmla="*/ 0 h 816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1102" h="8161618">
                <a:moveTo>
                  <a:pt x="4080810" y="0"/>
                </a:moveTo>
                <a:lnTo>
                  <a:pt x="4101102" y="513"/>
                </a:lnTo>
                <a:lnTo>
                  <a:pt x="4101102" y="1851487"/>
                </a:lnTo>
                <a:lnTo>
                  <a:pt x="4080810" y="1850462"/>
                </a:lnTo>
                <a:cubicBezTo>
                  <a:pt x="2849023" y="1850462"/>
                  <a:pt x="1850463" y="2849023"/>
                  <a:pt x="1850463" y="4080810"/>
                </a:cubicBezTo>
                <a:cubicBezTo>
                  <a:pt x="1850463" y="5312596"/>
                  <a:pt x="2849023" y="6311156"/>
                  <a:pt x="4080810" y="6311156"/>
                </a:cubicBezTo>
                <a:lnTo>
                  <a:pt x="4101102" y="6310131"/>
                </a:lnTo>
                <a:lnTo>
                  <a:pt x="4101102" y="8161105"/>
                </a:lnTo>
                <a:lnTo>
                  <a:pt x="4080810" y="8161618"/>
                </a:lnTo>
                <a:cubicBezTo>
                  <a:pt x="1827041" y="8161618"/>
                  <a:pt x="0" y="6334578"/>
                  <a:pt x="0" y="4080809"/>
                </a:cubicBezTo>
                <a:cubicBezTo>
                  <a:pt x="0" y="1827041"/>
                  <a:pt x="1827041" y="0"/>
                  <a:pt x="4080810" y="0"/>
                </a:cubicBezTo>
                <a:close/>
              </a:path>
            </a:pathLst>
          </a:cu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horz" wrap="square" rtlCol="0" anchor="ctr" anchorCtr="0">
            <a:noAutofit/>
          </a:bodyPr>
          <a:lstStyle>
            <a:lvl1pPr marL="0" indent="0">
              <a:buNone/>
              <a:defRPr lang="ru-RU" sz="1517" dirty="0">
                <a:solidFill>
                  <a:srgbClr val="FF0000"/>
                </a:solidFill>
              </a:defRPr>
            </a:lvl1pPr>
          </a:lstStyle>
          <a:p>
            <a:pPr lvl="0" algn="ctr"/>
            <a:r>
              <a:rPr lang="es-ES"/>
              <a:t>Haga </a:t>
            </a:r>
            <a:r>
              <a:rPr lang="es-ES" err="1"/>
              <a:t>click</a:t>
            </a:r>
            <a:r>
              <a:rPr lang="es-ES"/>
              <a:t> </a:t>
            </a:r>
            <a:br>
              <a:rPr lang="es-ES"/>
            </a:br>
            <a:r>
              <a:rPr lang="es-ES"/>
              <a:t>en el icono </a:t>
            </a:r>
            <a:br>
              <a:rPr lang="es-ES"/>
            </a:br>
            <a:r>
              <a:rPr lang="es-ES"/>
              <a:t>para insertar </a:t>
            </a:r>
            <a:br>
              <a:rPr lang="es-ES"/>
            </a:br>
            <a:r>
              <a:rPr lang="es-ES"/>
              <a:t>una imagen</a:t>
            </a:r>
            <a:endParaRPr lang="ru-RU"/>
          </a:p>
        </p:txBody>
      </p:sp>
      <p:cxnSp>
        <p:nvCxnSpPr>
          <p:cNvPr id="6" name="Straight Connector 1">
            <a:extLst>
              <a:ext uri="{FF2B5EF4-FFF2-40B4-BE49-F238E27FC236}">
                <a16:creationId xmlns:a16="http://schemas.microsoft.com/office/drawing/2014/main" id="{FE9E4B21-A8E8-4C3E-B359-47ACB4DB3C98}"/>
              </a:ext>
            </a:extLst>
          </p:cNvPr>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8200FF1-AD8C-4D9B-84E2-AC2FE52A0986}"/>
              </a:ext>
            </a:extLst>
          </p:cNvPr>
          <p:cNvSpPr>
            <a:spLocks noGrp="1"/>
          </p:cNvSpPr>
          <p:nvPr>
            <p:ph type="title" hasCustomPrompt="1"/>
          </p:nvPr>
        </p:nvSpPr>
        <p:spPr>
          <a:xfrm>
            <a:off x="454025" y="365126"/>
            <a:ext cx="8770938" cy="777875"/>
          </a:xfrm>
          <a:prstGeom prst="rect">
            <a:avLst/>
          </a:prstGeom>
        </p:spPr>
        <p:txBody>
          <a:bodyPr/>
          <a:lstStyle>
            <a:lvl1pPr>
              <a:lnSpc>
                <a:spcPts val="3400"/>
              </a:lnSpc>
              <a:defRPr lang="es-ES" sz="3200" b="1" kern="1200" dirty="0">
                <a:solidFill>
                  <a:schemeClr val="tx1"/>
                </a:solidFill>
                <a:latin typeface="+mn-lt"/>
                <a:ea typeface="+mn-ea"/>
                <a:cs typeface="+mn-cs"/>
              </a:defRPr>
            </a:lvl1pPr>
          </a:lstStyle>
          <a:p>
            <a:r>
              <a:rPr lang="fr-FR" noProof="0"/>
              <a:t>click to </a:t>
            </a:r>
            <a:r>
              <a:rPr lang="fr-FR" noProof="0" err="1"/>
              <a:t>edit</a:t>
            </a:r>
            <a:r>
              <a:rPr lang="fr-FR" noProof="0"/>
              <a:t> master </a:t>
            </a:r>
            <a:r>
              <a:rPr lang="fr-FR" noProof="0" err="1"/>
              <a:t>title</a:t>
            </a:r>
            <a:r>
              <a:rPr lang="fr-FR" noProof="0"/>
              <a:t> style</a:t>
            </a:r>
          </a:p>
        </p:txBody>
      </p:sp>
      <p:cxnSp>
        <p:nvCxnSpPr>
          <p:cNvPr id="10" name="Straight Connector 4">
            <a:extLst>
              <a:ext uri="{FF2B5EF4-FFF2-40B4-BE49-F238E27FC236}">
                <a16:creationId xmlns:a16="http://schemas.microsoft.com/office/drawing/2014/main" id="{E3C4A597-8B93-409E-9858-BA5C4F296C4B}"/>
              </a:ext>
            </a:extLst>
          </p:cNvPr>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6">
            <a:extLst>
              <a:ext uri="{FF2B5EF4-FFF2-40B4-BE49-F238E27FC236}">
                <a16:creationId xmlns:a16="http://schemas.microsoft.com/office/drawing/2014/main" id="{66E33DEC-2F1F-425D-AEDC-73743D5A8905}"/>
              </a:ext>
            </a:extLst>
          </p:cNvPr>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Slide Number Placeholder 8">
            <a:extLst>
              <a:ext uri="{FF2B5EF4-FFF2-40B4-BE49-F238E27FC236}">
                <a16:creationId xmlns:a16="http://schemas.microsoft.com/office/drawing/2014/main" id="{06B2EEA8-3512-41C2-9546-385A4423CC6C}"/>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pic>
        <p:nvPicPr>
          <p:cNvPr id="5" name="Imagen 42">
            <a:extLst>
              <a:ext uri="{FF2B5EF4-FFF2-40B4-BE49-F238E27FC236}">
                <a16:creationId xmlns:a16="http://schemas.microsoft.com/office/drawing/2014/main" id="{7C0B660B-F58E-E141-C4B6-1AD9BA4EB6AC}"/>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7" name="Picture 6">
            <a:extLst>
              <a:ext uri="{FF2B5EF4-FFF2-40B4-BE49-F238E27FC236}">
                <a16:creationId xmlns:a16="http://schemas.microsoft.com/office/drawing/2014/main" id="{4A600E57-91A2-A656-8594-83B182E9C96E}"/>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7761749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688387"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1" name="Picture Placeholder 12"/>
          <p:cNvSpPr>
            <a:spLocks noGrp="1"/>
          </p:cNvSpPr>
          <p:nvPr>
            <p:ph type="pic" sz="quarter" idx="11" hasCustomPrompt="1"/>
          </p:nvPr>
        </p:nvSpPr>
        <p:spPr>
          <a:xfrm>
            <a:off x="1371981" y="1725168"/>
            <a:ext cx="1800000" cy="1800000"/>
          </a:xfrm>
          <a:prstGeom prst="ellipse">
            <a:avLst/>
          </a:prstGeom>
          <a:solidFill>
            <a:srgbClr val="DDDDDD"/>
          </a:solidFill>
          <a:ln w="25400">
            <a:noFill/>
          </a:ln>
        </p:spPr>
        <p:txBody>
          <a:bodyPr/>
          <a:lstStyle>
            <a:lvl1pPr marL="0" indent="0">
              <a:buNone/>
              <a:defRPr sz="975">
                <a:solidFill>
                  <a:srgbClr val="FF0000"/>
                </a:solidFill>
              </a:defRPr>
            </a:lvl1pPr>
          </a:lstStyle>
          <a:p>
            <a:r>
              <a:rPr lang="es-ES"/>
              <a:t>Haga </a:t>
            </a:r>
            <a:r>
              <a:rPr lang="es-ES" err="1"/>
              <a:t>click</a:t>
            </a:r>
            <a:r>
              <a:rPr lang="es-ES"/>
              <a:t> en el icono para insertar una imagen</a:t>
            </a:r>
            <a:endParaRPr lang="uk-UA"/>
          </a:p>
        </p:txBody>
      </p:sp>
      <p:sp>
        <p:nvSpPr>
          <p:cNvPr id="12" name="Slide Number Placeholder 8">
            <a:extLst>
              <a:ext uri="{FF2B5EF4-FFF2-40B4-BE49-F238E27FC236}">
                <a16:creationId xmlns:a16="http://schemas.microsoft.com/office/drawing/2014/main" id="{057EB5DF-107E-4084-B2DC-0E1191CA4908}"/>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2" name="Rectángulo 41">
            <a:extLst>
              <a:ext uri="{FF2B5EF4-FFF2-40B4-BE49-F238E27FC236}">
                <a16:creationId xmlns:a16="http://schemas.microsoft.com/office/drawing/2014/main" id="{2AC42915-0CBE-4844-8BC7-5FDE80B48C01}"/>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3" name="Rectángulo 42">
            <a:extLst>
              <a:ext uri="{FF2B5EF4-FFF2-40B4-BE49-F238E27FC236}">
                <a16:creationId xmlns:a16="http://schemas.microsoft.com/office/drawing/2014/main" id="{548B0C21-7841-4F96-9E93-E42080C63556}"/>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4" name="Rectángulo 43">
            <a:extLst>
              <a:ext uri="{FF2B5EF4-FFF2-40B4-BE49-F238E27FC236}">
                <a16:creationId xmlns:a16="http://schemas.microsoft.com/office/drawing/2014/main" id="{C58D3745-4B6D-4C0A-8B12-D17480252640}"/>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5" name="Grupo 44">
            <a:extLst>
              <a:ext uri="{FF2B5EF4-FFF2-40B4-BE49-F238E27FC236}">
                <a16:creationId xmlns:a16="http://schemas.microsoft.com/office/drawing/2014/main" id="{B05F12F5-C719-4D99-857C-A9CAAA7F52B1}"/>
              </a:ext>
            </a:extLst>
          </p:cNvPr>
          <p:cNvGrpSpPr/>
          <p:nvPr userDrawn="1"/>
        </p:nvGrpSpPr>
        <p:grpSpPr>
          <a:xfrm>
            <a:off x="-1691415" y="362297"/>
            <a:ext cx="1438215" cy="665720"/>
            <a:chOff x="-257376" y="3045912"/>
            <a:chExt cx="4573659" cy="2786833"/>
          </a:xfrm>
        </p:grpSpPr>
        <p:sp>
          <p:nvSpPr>
            <p:cNvPr id="46" name="Rectángulo 45">
              <a:extLst>
                <a:ext uri="{FF2B5EF4-FFF2-40B4-BE49-F238E27FC236}">
                  <a16:creationId xmlns:a16="http://schemas.microsoft.com/office/drawing/2014/main" id="{A6C7C1DD-7797-44D8-8993-3F8852C86D7F}"/>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7" name="CuadroTexto 46">
              <a:extLst>
                <a:ext uri="{FF2B5EF4-FFF2-40B4-BE49-F238E27FC236}">
                  <a16:creationId xmlns:a16="http://schemas.microsoft.com/office/drawing/2014/main" id="{2B5EF4B7-95C2-42DE-910B-2C25041D6B4D}"/>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48" name="Grupo 47">
            <a:extLst>
              <a:ext uri="{FF2B5EF4-FFF2-40B4-BE49-F238E27FC236}">
                <a16:creationId xmlns:a16="http://schemas.microsoft.com/office/drawing/2014/main" id="{1A6ED5DB-5A05-4C59-8DF1-4568B16A9FA6}"/>
              </a:ext>
            </a:extLst>
          </p:cNvPr>
          <p:cNvGrpSpPr/>
          <p:nvPr userDrawn="1"/>
        </p:nvGrpSpPr>
        <p:grpSpPr>
          <a:xfrm>
            <a:off x="-1594433" y="2098821"/>
            <a:ext cx="1244251" cy="516493"/>
            <a:chOff x="1900489" y="3045913"/>
            <a:chExt cx="3956833" cy="2162139"/>
          </a:xfrm>
        </p:grpSpPr>
        <p:sp>
          <p:nvSpPr>
            <p:cNvPr id="49" name="Rectángulo 48">
              <a:extLst>
                <a:ext uri="{FF2B5EF4-FFF2-40B4-BE49-F238E27FC236}">
                  <a16:creationId xmlns:a16="http://schemas.microsoft.com/office/drawing/2014/main" id="{C491E71A-D925-41BF-BFA9-F1E1A11ACA08}"/>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0" name="CuadroTexto 49">
              <a:extLst>
                <a:ext uri="{FF2B5EF4-FFF2-40B4-BE49-F238E27FC236}">
                  <a16:creationId xmlns:a16="http://schemas.microsoft.com/office/drawing/2014/main" id="{B86AB642-F630-4FBD-9ABE-D233EB5CA2BD}"/>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1" name="Grupo 50">
            <a:extLst>
              <a:ext uri="{FF2B5EF4-FFF2-40B4-BE49-F238E27FC236}">
                <a16:creationId xmlns:a16="http://schemas.microsoft.com/office/drawing/2014/main" id="{A760D686-615C-407B-A4B1-D65BBF9C3CF4}"/>
              </a:ext>
            </a:extLst>
          </p:cNvPr>
          <p:cNvGrpSpPr/>
          <p:nvPr userDrawn="1"/>
        </p:nvGrpSpPr>
        <p:grpSpPr>
          <a:xfrm>
            <a:off x="-1594433" y="1070147"/>
            <a:ext cx="1244251" cy="513023"/>
            <a:chOff x="51035" y="4935487"/>
            <a:chExt cx="3956833" cy="2147611"/>
          </a:xfrm>
        </p:grpSpPr>
        <p:sp>
          <p:nvSpPr>
            <p:cNvPr id="52" name="Rectángulo 51">
              <a:extLst>
                <a:ext uri="{FF2B5EF4-FFF2-40B4-BE49-F238E27FC236}">
                  <a16:creationId xmlns:a16="http://schemas.microsoft.com/office/drawing/2014/main" id="{E0D4ACA9-DEA4-443D-80A8-DDCAC7C3D774}"/>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3" name="CuadroTexto 52">
              <a:extLst>
                <a:ext uri="{FF2B5EF4-FFF2-40B4-BE49-F238E27FC236}">
                  <a16:creationId xmlns:a16="http://schemas.microsoft.com/office/drawing/2014/main" id="{9CEB8581-A90B-4F98-B51B-92950ACE4A7C}"/>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4" name="Grupo 53">
            <a:extLst>
              <a:ext uri="{FF2B5EF4-FFF2-40B4-BE49-F238E27FC236}">
                <a16:creationId xmlns:a16="http://schemas.microsoft.com/office/drawing/2014/main" id="{45C5BBB7-C64C-4723-A606-32DE569044B0}"/>
              </a:ext>
            </a:extLst>
          </p:cNvPr>
          <p:cNvGrpSpPr/>
          <p:nvPr userDrawn="1"/>
        </p:nvGrpSpPr>
        <p:grpSpPr>
          <a:xfrm>
            <a:off x="-1594433" y="4139820"/>
            <a:ext cx="1244251" cy="513023"/>
            <a:chOff x="1900489" y="4935487"/>
            <a:chExt cx="3956833" cy="2147611"/>
          </a:xfrm>
        </p:grpSpPr>
        <p:sp>
          <p:nvSpPr>
            <p:cNvPr id="55" name="Rectángulo 54">
              <a:extLst>
                <a:ext uri="{FF2B5EF4-FFF2-40B4-BE49-F238E27FC236}">
                  <a16:creationId xmlns:a16="http://schemas.microsoft.com/office/drawing/2014/main" id="{5549051C-96E2-40F6-A8D4-31B727868FDA}"/>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6" name="CuadroTexto 55">
              <a:extLst>
                <a:ext uri="{FF2B5EF4-FFF2-40B4-BE49-F238E27FC236}">
                  <a16:creationId xmlns:a16="http://schemas.microsoft.com/office/drawing/2014/main" id="{8CFAEAF5-0C01-43E8-A88F-55ADA27A178C}"/>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7" name="Grupo 56">
            <a:extLst>
              <a:ext uri="{FF2B5EF4-FFF2-40B4-BE49-F238E27FC236}">
                <a16:creationId xmlns:a16="http://schemas.microsoft.com/office/drawing/2014/main" id="{98A40976-9980-4888-A94E-A1B6C2684522}"/>
              </a:ext>
            </a:extLst>
          </p:cNvPr>
          <p:cNvGrpSpPr/>
          <p:nvPr userDrawn="1"/>
        </p:nvGrpSpPr>
        <p:grpSpPr>
          <a:xfrm>
            <a:off x="-1486231" y="2616095"/>
            <a:ext cx="1027846" cy="516494"/>
            <a:chOff x="3826215" y="3045912"/>
            <a:chExt cx="3268649" cy="2162141"/>
          </a:xfrm>
        </p:grpSpPr>
        <p:sp>
          <p:nvSpPr>
            <p:cNvPr id="58" name="CuadroTexto 57">
              <a:extLst>
                <a:ext uri="{FF2B5EF4-FFF2-40B4-BE49-F238E27FC236}">
                  <a16:creationId xmlns:a16="http://schemas.microsoft.com/office/drawing/2014/main" id="{1288605E-9BFC-4204-BA43-E78CB673DF22}"/>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59" name="Freeform 20">
              <a:extLst>
                <a:ext uri="{FF2B5EF4-FFF2-40B4-BE49-F238E27FC236}">
                  <a16:creationId xmlns:a16="http://schemas.microsoft.com/office/drawing/2014/main" id="{A08AC7BE-0768-4554-BED3-508EDD4FD9AA}"/>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0" name="Grupo 59">
            <a:extLst>
              <a:ext uri="{FF2B5EF4-FFF2-40B4-BE49-F238E27FC236}">
                <a16:creationId xmlns:a16="http://schemas.microsoft.com/office/drawing/2014/main" id="{A52AAFBF-FCEE-4B32-963D-88C8088B02A3}"/>
              </a:ext>
            </a:extLst>
          </p:cNvPr>
          <p:cNvGrpSpPr/>
          <p:nvPr userDrawn="1"/>
        </p:nvGrpSpPr>
        <p:grpSpPr>
          <a:xfrm>
            <a:off x="-1594433" y="3125870"/>
            <a:ext cx="1244251" cy="516494"/>
            <a:chOff x="4962494" y="3045912"/>
            <a:chExt cx="3956836" cy="2162141"/>
          </a:xfrm>
        </p:grpSpPr>
        <p:sp>
          <p:nvSpPr>
            <p:cNvPr id="61" name="Freeform 58">
              <a:extLst>
                <a:ext uri="{FF2B5EF4-FFF2-40B4-BE49-F238E27FC236}">
                  <a16:creationId xmlns:a16="http://schemas.microsoft.com/office/drawing/2014/main" id="{73A984CC-B49C-46D7-BC5C-19D0B4C0C4E0}"/>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2" name="CuadroTexto 61">
              <a:extLst>
                <a:ext uri="{FF2B5EF4-FFF2-40B4-BE49-F238E27FC236}">
                  <a16:creationId xmlns:a16="http://schemas.microsoft.com/office/drawing/2014/main" id="{AB0CF043-9F40-4231-825C-CC575EC60808}"/>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3" name="Grupo 62">
            <a:extLst>
              <a:ext uri="{FF2B5EF4-FFF2-40B4-BE49-F238E27FC236}">
                <a16:creationId xmlns:a16="http://schemas.microsoft.com/office/drawing/2014/main" id="{B7699F88-546B-4D1C-978B-C0BF5FB7B09F}"/>
              </a:ext>
            </a:extLst>
          </p:cNvPr>
          <p:cNvGrpSpPr/>
          <p:nvPr userDrawn="1"/>
        </p:nvGrpSpPr>
        <p:grpSpPr>
          <a:xfrm>
            <a:off x="-1594433" y="4689982"/>
            <a:ext cx="1244251" cy="513023"/>
            <a:chOff x="3482122" y="4935487"/>
            <a:chExt cx="3956836" cy="2147613"/>
          </a:xfrm>
        </p:grpSpPr>
        <p:sp>
          <p:nvSpPr>
            <p:cNvPr id="64" name="Freeform 20">
              <a:extLst>
                <a:ext uri="{FF2B5EF4-FFF2-40B4-BE49-F238E27FC236}">
                  <a16:creationId xmlns:a16="http://schemas.microsoft.com/office/drawing/2014/main" id="{092801F5-75BC-46A0-9517-17BBACF524A6}"/>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5" name="CuadroTexto 64">
              <a:extLst>
                <a:ext uri="{FF2B5EF4-FFF2-40B4-BE49-F238E27FC236}">
                  <a16:creationId xmlns:a16="http://schemas.microsoft.com/office/drawing/2014/main" id="{784EF678-6815-443D-8710-3C42C2AA2A2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6" name="Grupo 65">
            <a:extLst>
              <a:ext uri="{FF2B5EF4-FFF2-40B4-BE49-F238E27FC236}">
                <a16:creationId xmlns:a16="http://schemas.microsoft.com/office/drawing/2014/main" id="{83EEFF5D-66CC-4E17-905B-9856DDC59641}"/>
              </a:ext>
            </a:extLst>
          </p:cNvPr>
          <p:cNvGrpSpPr/>
          <p:nvPr userDrawn="1"/>
        </p:nvGrpSpPr>
        <p:grpSpPr>
          <a:xfrm>
            <a:off x="-1594433" y="5206762"/>
            <a:ext cx="1244251" cy="513023"/>
            <a:chOff x="4962494" y="4935487"/>
            <a:chExt cx="3956836" cy="2147613"/>
          </a:xfrm>
        </p:grpSpPr>
        <p:sp>
          <p:nvSpPr>
            <p:cNvPr id="67" name="Freeform 58">
              <a:extLst>
                <a:ext uri="{FF2B5EF4-FFF2-40B4-BE49-F238E27FC236}">
                  <a16:creationId xmlns:a16="http://schemas.microsoft.com/office/drawing/2014/main" id="{F30445A1-E01B-49EF-9F64-84FB13C8E8C4}"/>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8" name="CuadroTexto 67">
              <a:extLst>
                <a:ext uri="{FF2B5EF4-FFF2-40B4-BE49-F238E27FC236}">
                  <a16:creationId xmlns:a16="http://schemas.microsoft.com/office/drawing/2014/main" id="{3C9E9E57-69A4-4265-BE4D-7F6748437800}"/>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69" name="CuadroTexto 68">
            <a:extLst>
              <a:ext uri="{FF2B5EF4-FFF2-40B4-BE49-F238E27FC236}">
                <a16:creationId xmlns:a16="http://schemas.microsoft.com/office/drawing/2014/main" id="{8EBA05BF-B09F-4466-80B7-17990AB52A96}"/>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0" name="CuadroTexto 69">
            <a:extLst>
              <a:ext uri="{FF2B5EF4-FFF2-40B4-BE49-F238E27FC236}">
                <a16:creationId xmlns:a16="http://schemas.microsoft.com/office/drawing/2014/main" id="{54C17671-96AF-4B3E-B2AD-3E3BE55329AB}"/>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1" name="CuadroTexto 70">
            <a:extLst>
              <a:ext uri="{FF2B5EF4-FFF2-40B4-BE49-F238E27FC236}">
                <a16:creationId xmlns:a16="http://schemas.microsoft.com/office/drawing/2014/main" id="{D10B70E4-2199-4D20-AA5D-D49EDF9C6AFC}"/>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A7193616-ED0D-8C3C-DCF2-585FC9D06F61}"/>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4E89AAA0-1CFE-A8CC-A1E6-A7225938E349}"/>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133029272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4"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1" name="Picture Placeholder 12"/>
          <p:cNvSpPr>
            <a:spLocks noGrp="1"/>
          </p:cNvSpPr>
          <p:nvPr>
            <p:ph type="pic" sz="quarter" idx="11" hasCustomPrompt="1"/>
          </p:nvPr>
        </p:nvSpPr>
        <p:spPr>
          <a:xfrm>
            <a:off x="2642781" y="1764447"/>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86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0" name="Picture Placeholder 12"/>
          <p:cNvSpPr>
            <a:spLocks noGrp="1"/>
          </p:cNvSpPr>
          <p:nvPr>
            <p:ph type="pic" sz="quarter" idx="12" hasCustomPrompt="1"/>
          </p:nvPr>
        </p:nvSpPr>
        <p:spPr>
          <a:xfrm>
            <a:off x="5359344" y="1764447"/>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86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3" name="Slide Number Placeholder 8">
            <a:extLst>
              <a:ext uri="{FF2B5EF4-FFF2-40B4-BE49-F238E27FC236}">
                <a16:creationId xmlns:a16="http://schemas.microsoft.com/office/drawing/2014/main" id="{D3D7B372-F403-45A7-B9A6-EB8BA22C9562}"/>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4" name="Rectángulo 43">
            <a:extLst>
              <a:ext uri="{FF2B5EF4-FFF2-40B4-BE49-F238E27FC236}">
                <a16:creationId xmlns:a16="http://schemas.microsoft.com/office/drawing/2014/main" id="{6D9CFAEB-4A44-4F19-9716-C7675498E10D}"/>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5" name="Rectángulo 44">
            <a:extLst>
              <a:ext uri="{FF2B5EF4-FFF2-40B4-BE49-F238E27FC236}">
                <a16:creationId xmlns:a16="http://schemas.microsoft.com/office/drawing/2014/main" id="{C2F883FF-0048-4522-8346-C8BC6BA39F3C}"/>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6" name="Rectángulo 45">
            <a:extLst>
              <a:ext uri="{FF2B5EF4-FFF2-40B4-BE49-F238E27FC236}">
                <a16:creationId xmlns:a16="http://schemas.microsoft.com/office/drawing/2014/main" id="{C6F70371-9D1E-4985-9216-C9660BB96939}"/>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7" name="Grupo 46">
            <a:extLst>
              <a:ext uri="{FF2B5EF4-FFF2-40B4-BE49-F238E27FC236}">
                <a16:creationId xmlns:a16="http://schemas.microsoft.com/office/drawing/2014/main" id="{227A8BEE-E1BD-42BE-BE16-31CA185F481B}"/>
              </a:ext>
            </a:extLst>
          </p:cNvPr>
          <p:cNvGrpSpPr/>
          <p:nvPr userDrawn="1"/>
        </p:nvGrpSpPr>
        <p:grpSpPr>
          <a:xfrm>
            <a:off x="-1691415" y="362297"/>
            <a:ext cx="1438215" cy="665720"/>
            <a:chOff x="-257376" y="3045912"/>
            <a:chExt cx="4573659" cy="2786833"/>
          </a:xfrm>
        </p:grpSpPr>
        <p:sp>
          <p:nvSpPr>
            <p:cNvPr id="48" name="Rectángulo 47">
              <a:extLst>
                <a:ext uri="{FF2B5EF4-FFF2-40B4-BE49-F238E27FC236}">
                  <a16:creationId xmlns:a16="http://schemas.microsoft.com/office/drawing/2014/main" id="{ADEE98F8-B7D5-4478-A687-AA1AB01CB69A}"/>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9" name="CuadroTexto 48">
              <a:extLst>
                <a:ext uri="{FF2B5EF4-FFF2-40B4-BE49-F238E27FC236}">
                  <a16:creationId xmlns:a16="http://schemas.microsoft.com/office/drawing/2014/main" id="{F895017F-7056-4A6F-B20C-926E683392D8}"/>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0" name="Grupo 49">
            <a:extLst>
              <a:ext uri="{FF2B5EF4-FFF2-40B4-BE49-F238E27FC236}">
                <a16:creationId xmlns:a16="http://schemas.microsoft.com/office/drawing/2014/main" id="{095E2D8F-926C-4A41-8D0B-FC3AA86D8950}"/>
              </a:ext>
            </a:extLst>
          </p:cNvPr>
          <p:cNvGrpSpPr/>
          <p:nvPr userDrawn="1"/>
        </p:nvGrpSpPr>
        <p:grpSpPr>
          <a:xfrm>
            <a:off x="-1594433" y="2098821"/>
            <a:ext cx="1244251" cy="516493"/>
            <a:chOff x="1900489" y="3045913"/>
            <a:chExt cx="3956833" cy="2162139"/>
          </a:xfrm>
        </p:grpSpPr>
        <p:sp>
          <p:nvSpPr>
            <p:cNvPr id="51" name="Rectángulo 50">
              <a:extLst>
                <a:ext uri="{FF2B5EF4-FFF2-40B4-BE49-F238E27FC236}">
                  <a16:creationId xmlns:a16="http://schemas.microsoft.com/office/drawing/2014/main" id="{4F8F84BF-8EA9-426A-ABA7-9938957EF1DA}"/>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2" name="CuadroTexto 51">
              <a:extLst>
                <a:ext uri="{FF2B5EF4-FFF2-40B4-BE49-F238E27FC236}">
                  <a16:creationId xmlns:a16="http://schemas.microsoft.com/office/drawing/2014/main" id="{976104AB-A866-4F8B-8326-573001B0AD1E}"/>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3" name="Grupo 52">
            <a:extLst>
              <a:ext uri="{FF2B5EF4-FFF2-40B4-BE49-F238E27FC236}">
                <a16:creationId xmlns:a16="http://schemas.microsoft.com/office/drawing/2014/main" id="{DFB0B402-B5C8-48DE-BDC4-DE7ACDCE20C0}"/>
              </a:ext>
            </a:extLst>
          </p:cNvPr>
          <p:cNvGrpSpPr/>
          <p:nvPr userDrawn="1"/>
        </p:nvGrpSpPr>
        <p:grpSpPr>
          <a:xfrm>
            <a:off x="-1594433" y="1070147"/>
            <a:ext cx="1244251" cy="513023"/>
            <a:chOff x="51035" y="4935487"/>
            <a:chExt cx="3956833" cy="2147611"/>
          </a:xfrm>
        </p:grpSpPr>
        <p:sp>
          <p:nvSpPr>
            <p:cNvPr id="54" name="Rectángulo 53">
              <a:extLst>
                <a:ext uri="{FF2B5EF4-FFF2-40B4-BE49-F238E27FC236}">
                  <a16:creationId xmlns:a16="http://schemas.microsoft.com/office/drawing/2014/main" id="{6225BBC3-3AA8-4376-B84B-35EFE39DFADF}"/>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5" name="CuadroTexto 54">
              <a:extLst>
                <a:ext uri="{FF2B5EF4-FFF2-40B4-BE49-F238E27FC236}">
                  <a16:creationId xmlns:a16="http://schemas.microsoft.com/office/drawing/2014/main" id="{889A8115-5B10-4589-9E24-34F0DF3677EB}"/>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6" name="Grupo 55">
            <a:extLst>
              <a:ext uri="{FF2B5EF4-FFF2-40B4-BE49-F238E27FC236}">
                <a16:creationId xmlns:a16="http://schemas.microsoft.com/office/drawing/2014/main" id="{72A4C712-9AEC-4989-A850-182FAEB7B065}"/>
              </a:ext>
            </a:extLst>
          </p:cNvPr>
          <p:cNvGrpSpPr/>
          <p:nvPr userDrawn="1"/>
        </p:nvGrpSpPr>
        <p:grpSpPr>
          <a:xfrm>
            <a:off x="-1594433" y="4139820"/>
            <a:ext cx="1244251" cy="513023"/>
            <a:chOff x="1900489" y="4935487"/>
            <a:chExt cx="3956833" cy="2147611"/>
          </a:xfrm>
        </p:grpSpPr>
        <p:sp>
          <p:nvSpPr>
            <p:cNvPr id="57" name="Rectángulo 56">
              <a:extLst>
                <a:ext uri="{FF2B5EF4-FFF2-40B4-BE49-F238E27FC236}">
                  <a16:creationId xmlns:a16="http://schemas.microsoft.com/office/drawing/2014/main" id="{C0FEFA43-6AA6-4DA0-ADB4-1EAE975E25AE}"/>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8" name="CuadroTexto 57">
              <a:extLst>
                <a:ext uri="{FF2B5EF4-FFF2-40B4-BE49-F238E27FC236}">
                  <a16:creationId xmlns:a16="http://schemas.microsoft.com/office/drawing/2014/main" id="{4E45472B-E11C-4225-8BED-43FB9F44E50E}"/>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9" name="Grupo 58">
            <a:extLst>
              <a:ext uri="{FF2B5EF4-FFF2-40B4-BE49-F238E27FC236}">
                <a16:creationId xmlns:a16="http://schemas.microsoft.com/office/drawing/2014/main" id="{C124CB5A-8F56-420D-9E51-88A481863EBC}"/>
              </a:ext>
            </a:extLst>
          </p:cNvPr>
          <p:cNvGrpSpPr/>
          <p:nvPr userDrawn="1"/>
        </p:nvGrpSpPr>
        <p:grpSpPr>
          <a:xfrm>
            <a:off x="-1486231" y="2616095"/>
            <a:ext cx="1027846" cy="516494"/>
            <a:chOff x="3826215" y="3045912"/>
            <a:chExt cx="3268649" cy="2162141"/>
          </a:xfrm>
        </p:grpSpPr>
        <p:sp>
          <p:nvSpPr>
            <p:cNvPr id="60" name="CuadroTexto 59">
              <a:extLst>
                <a:ext uri="{FF2B5EF4-FFF2-40B4-BE49-F238E27FC236}">
                  <a16:creationId xmlns:a16="http://schemas.microsoft.com/office/drawing/2014/main" id="{675EC8B6-44B4-41F2-ABA5-D4C4C9AF2DD1}"/>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1" name="Freeform 20">
              <a:extLst>
                <a:ext uri="{FF2B5EF4-FFF2-40B4-BE49-F238E27FC236}">
                  <a16:creationId xmlns:a16="http://schemas.microsoft.com/office/drawing/2014/main" id="{99DF8E96-19D5-4781-A8E4-E387486EF845}"/>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2" name="Grupo 61">
            <a:extLst>
              <a:ext uri="{FF2B5EF4-FFF2-40B4-BE49-F238E27FC236}">
                <a16:creationId xmlns:a16="http://schemas.microsoft.com/office/drawing/2014/main" id="{BBF49D73-2A9F-46B7-A9D8-D793B1942A05}"/>
              </a:ext>
            </a:extLst>
          </p:cNvPr>
          <p:cNvGrpSpPr/>
          <p:nvPr userDrawn="1"/>
        </p:nvGrpSpPr>
        <p:grpSpPr>
          <a:xfrm>
            <a:off x="-1594433" y="3125870"/>
            <a:ext cx="1244251" cy="516494"/>
            <a:chOff x="4962494" y="3045912"/>
            <a:chExt cx="3956836" cy="2162141"/>
          </a:xfrm>
        </p:grpSpPr>
        <p:sp>
          <p:nvSpPr>
            <p:cNvPr id="63" name="Freeform 58">
              <a:extLst>
                <a:ext uri="{FF2B5EF4-FFF2-40B4-BE49-F238E27FC236}">
                  <a16:creationId xmlns:a16="http://schemas.microsoft.com/office/drawing/2014/main" id="{FAD3C05B-141C-410E-81AA-585948C69171}"/>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4" name="CuadroTexto 63">
              <a:extLst>
                <a:ext uri="{FF2B5EF4-FFF2-40B4-BE49-F238E27FC236}">
                  <a16:creationId xmlns:a16="http://schemas.microsoft.com/office/drawing/2014/main" id="{9DD7D61A-5CF5-4F37-9156-F5C864763D97}"/>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5" name="Grupo 64">
            <a:extLst>
              <a:ext uri="{FF2B5EF4-FFF2-40B4-BE49-F238E27FC236}">
                <a16:creationId xmlns:a16="http://schemas.microsoft.com/office/drawing/2014/main" id="{CC823214-D288-4490-B5A7-1FEDA63D4659}"/>
              </a:ext>
            </a:extLst>
          </p:cNvPr>
          <p:cNvGrpSpPr/>
          <p:nvPr userDrawn="1"/>
        </p:nvGrpSpPr>
        <p:grpSpPr>
          <a:xfrm>
            <a:off x="-1594433" y="4689982"/>
            <a:ext cx="1244251" cy="513023"/>
            <a:chOff x="3482122" y="4935487"/>
            <a:chExt cx="3956836" cy="2147613"/>
          </a:xfrm>
        </p:grpSpPr>
        <p:sp>
          <p:nvSpPr>
            <p:cNvPr id="66" name="Freeform 20">
              <a:extLst>
                <a:ext uri="{FF2B5EF4-FFF2-40B4-BE49-F238E27FC236}">
                  <a16:creationId xmlns:a16="http://schemas.microsoft.com/office/drawing/2014/main" id="{09FB969A-8849-4616-BA6D-A4912AE48089}"/>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7" name="CuadroTexto 66">
              <a:extLst>
                <a:ext uri="{FF2B5EF4-FFF2-40B4-BE49-F238E27FC236}">
                  <a16:creationId xmlns:a16="http://schemas.microsoft.com/office/drawing/2014/main" id="{FE31CFD5-3DC6-47C6-866C-3C026C7F2EB3}"/>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8" name="Grupo 67">
            <a:extLst>
              <a:ext uri="{FF2B5EF4-FFF2-40B4-BE49-F238E27FC236}">
                <a16:creationId xmlns:a16="http://schemas.microsoft.com/office/drawing/2014/main" id="{76D8C378-F46D-4F72-9D05-70AC0B7B8156}"/>
              </a:ext>
            </a:extLst>
          </p:cNvPr>
          <p:cNvGrpSpPr/>
          <p:nvPr userDrawn="1"/>
        </p:nvGrpSpPr>
        <p:grpSpPr>
          <a:xfrm>
            <a:off x="-1594433" y="5206762"/>
            <a:ext cx="1244251" cy="513023"/>
            <a:chOff x="4962494" y="4935487"/>
            <a:chExt cx="3956836" cy="2147613"/>
          </a:xfrm>
        </p:grpSpPr>
        <p:sp>
          <p:nvSpPr>
            <p:cNvPr id="69" name="Freeform 58">
              <a:extLst>
                <a:ext uri="{FF2B5EF4-FFF2-40B4-BE49-F238E27FC236}">
                  <a16:creationId xmlns:a16="http://schemas.microsoft.com/office/drawing/2014/main" id="{1F9E8F87-98AE-4A85-BA80-C1A7D45B6ED5}"/>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0" name="CuadroTexto 69">
              <a:extLst>
                <a:ext uri="{FF2B5EF4-FFF2-40B4-BE49-F238E27FC236}">
                  <a16:creationId xmlns:a16="http://schemas.microsoft.com/office/drawing/2014/main" id="{CFDBD6C5-343B-42A3-9BB1-8FB46DDBCF72}"/>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1" name="CuadroTexto 70">
            <a:extLst>
              <a:ext uri="{FF2B5EF4-FFF2-40B4-BE49-F238E27FC236}">
                <a16:creationId xmlns:a16="http://schemas.microsoft.com/office/drawing/2014/main" id="{7564ED3A-C5CA-4BEF-B421-314F9432FCF5}"/>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2" name="CuadroTexto 71">
            <a:extLst>
              <a:ext uri="{FF2B5EF4-FFF2-40B4-BE49-F238E27FC236}">
                <a16:creationId xmlns:a16="http://schemas.microsoft.com/office/drawing/2014/main" id="{78DF98AB-EBB5-4AD2-944F-5FCE9373815A}"/>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3" name="CuadroTexto 72">
            <a:extLst>
              <a:ext uri="{FF2B5EF4-FFF2-40B4-BE49-F238E27FC236}">
                <a16:creationId xmlns:a16="http://schemas.microsoft.com/office/drawing/2014/main" id="{6285F7A1-DAA4-4205-850A-6EF0617C6A5A}"/>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BA42DF27-C7ED-6964-CA79-15ED55AF481C}"/>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8739F171-6893-BE61-3328-0508398EB975}"/>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759233176"/>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380941"/>
            <a:ext cx="8595516"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1" name="Picture Placeholder 12"/>
          <p:cNvSpPr>
            <a:spLocks noGrp="1"/>
          </p:cNvSpPr>
          <p:nvPr>
            <p:ph type="pic" sz="quarter" idx="11" hasCustomPrompt="1"/>
          </p:nvPr>
        </p:nvSpPr>
        <p:spPr>
          <a:xfrm>
            <a:off x="1420285" y="1859880"/>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86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0" name="Picture Placeholder 12"/>
          <p:cNvSpPr>
            <a:spLocks noGrp="1"/>
          </p:cNvSpPr>
          <p:nvPr>
            <p:ph type="pic" sz="quarter" idx="12" hasCustomPrompt="1"/>
          </p:nvPr>
        </p:nvSpPr>
        <p:spPr>
          <a:xfrm>
            <a:off x="3921550" y="1859880"/>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86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2" name="Picture Placeholder 12"/>
          <p:cNvSpPr>
            <a:spLocks noGrp="1"/>
          </p:cNvSpPr>
          <p:nvPr>
            <p:ph type="pic" sz="quarter" idx="13" hasCustomPrompt="1"/>
          </p:nvPr>
        </p:nvSpPr>
        <p:spPr>
          <a:xfrm>
            <a:off x="6417862" y="1859880"/>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867">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4" name="Slide Number Placeholder 8">
            <a:extLst>
              <a:ext uri="{FF2B5EF4-FFF2-40B4-BE49-F238E27FC236}">
                <a16:creationId xmlns:a16="http://schemas.microsoft.com/office/drawing/2014/main" id="{F5192251-A588-42EC-9ABE-46773AC7374E}"/>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5" name="Rectángulo 44">
            <a:extLst>
              <a:ext uri="{FF2B5EF4-FFF2-40B4-BE49-F238E27FC236}">
                <a16:creationId xmlns:a16="http://schemas.microsoft.com/office/drawing/2014/main" id="{9273F928-8CF3-4074-AF86-5BBCF8D44A6F}"/>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6" name="Rectángulo 45">
            <a:extLst>
              <a:ext uri="{FF2B5EF4-FFF2-40B4-BE49-F238E27FC236}">
                <a16:creationId xmlns:a16="http://schemas.microsoft.com/office/drawing/2014/main" id="{11BF34D7-50D2-454F-9B6A-24D277A51CC6}"/>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7" name="Rectángulo 46">
            <a:extLst>
              <a:ext uri="{FF2B5EF4-FFF2-40B4-BE49-F238E27FC236}">
                <a16:creationId xmlns:a16="http://schemas.microsoft.com/office/drawing/2014/main" id="{99088566-9A59-441C-B824-94345E598797}"/>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8" name="Grupo 47">
            <a:extLst>
              <a:ext uri="{FF2B5EF4-FFF2-40B4-BE49-F238E27FC236}">
                <a16:creationId xmlns:a16="http://schemas.microsoft.com/office/drawing/2014/main" id="{5BBD4834-3A37-456A-AC45-664266B6ABE9}"/>
              </a:ext>
            </a:extLst>
          </p:cNvPr>
          <p:cNvGrpSpPr/>
          <p:nvPr userDrawn="1"/>
        </p:nvGrpSpPr>
        <p:grpSpPr>
          <a:xfrm>
            <a:off x="-1691415" y="362297"/>
            <a:ext cx="1438215" cy="665720"/>
            <a:chOff x="-257376" y="3045912"/>
            <a:chExt cx="4573659" cy="2786833"/>
          </a:xfrm>
        </p:grpSpPr>
        <p:sp>
          <p:nvSpPr>
            <p:cNvPr id="49" name="Rectángulo 48">
              <a:extLst>
                <a:ext uri="{FF2B5EF4-FFF2-40B4-BE49-F238E27FC236}">
                  <a16:creationId xmlns:a16="http://schemas.microsoft.com/office/drawing/2014/main" id="{BAD8FE1D-B4E8-48A5-AD7E-EAB41E50438D}"/>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0" name="CuadroTexto 49">
              <a:extLst>
                <a:ext uri="{FF2B5EF4-FFF2-40B4-BE49-F238E27FC236}">
                  <a16:creationId xmlns:a16="http://schemas.microsoft.com/office/drawing/2014/main" id="{7F1CFCAC-5C52-4A4D-B14A-A22152C50536}"/>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1" name="Grupo 50">
            <a:extLst>
              <a:ext uri="{FF2B5EF4-FFF2-40B4-BE49-F238E27FC236}">
                <a16:creationId xmlns:a16="http://schemas.microsoft.com/office/drawing/2014/main" id="{79A02971-F237-4B05-9590-B5B3378399C1}"/>
              </a:ext>
            </a:extLst>
          </p:cNvPr>
          <p:cNvGrpSpPr/>
          <p:nvPr userDrawn="1"/>
        </p:nvGrpSpPr>
        <p:grpSpPr>
          <a:xfrm>
            <a:off x="-1594433" y="2098821"/>
            <a:ext cx="1244251" cy="516493"/>
            <a:chOff x="1900489" y="3045913"/>
            <a:chExt cx="3956833" cy="2162139"/>
          </a:xfrm>
        </p:grpSpPr>
        <p:sp>
          <p:nvSpPr>
            <p:cNvPr id="52" name="Rectángulo 51">
              <a:extLst>
                <a:ext uri="{FF2B5EF4-FFF2-40B4-BE49-F238E27FC236}">
                  <a16:creationId xmlns:a16="http://schemas.microsoft.com/office/drawing/2014/main" id="{157681AF-6049-4C2D-ACB8-15B36CA941E9}"/>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3" name="CuadroTexto 52">
              <a:extLst>
                <a:ext uri="{FF2B5EF4-FFF2-40B4-BE49-F238E27FC236}">
                  <a16:creationId xmlns:a16="http://schemas.microsoft.com/office/drawing/2014/main" id="{EDE6EBDD-9C84-4C12-A02F-063B754592A5}"/>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4" name="Grupo 53">
            <a:extLst>
              <a:ext uri="{FF2B5EF4-FFF2-40B4-BE49-F238E27FC236}">
                <a16:creationId xmlns:a16="http://schemas.microsoft.com/office/drawing/2014/main" id="{4EF0C89C-BCEE-49A1-8751-79B68B8112EB}"/>
              </a:ext>
            </a:extLst>
          </p:cNvPr>
          <p:cNvGrpSpPr/>
          <p:nvPr userDrawn="1"/>
        </p:nvGrpSpPr>
        <p:grpSpPr>
          <a:xfrm>
            <a:off x="-1594433" y="1070147"/>
            <a:ext cx="1244251" cy="513023"/>
            <a:chOff x="51035" y="4935487"/>
            <a:chExt cx="3956833" cy="2147611"/>
          </a:xfrm>
        </p:grpSpPr>
        <p:sp>
          <p:nvSpPr>
            <p:cNvPr id="55" name="Rectángulo 54">
              <a:extLst>
                <a:ext uri="{FF2B5EF4-FFF2-40B4-BE49-F238E27FC236}">
                  <a16:creationId xmlns:a16="http://schemas.microsoft.com/office/drawing/2014/main" id="{B7B70760-FBF0-4FD9-8590-EA9E4B8690A6}"/>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6" name="CuadroTexto 55">
              <a:extLst>
                <a:ext uri="{FF2B5EF4-FFF2-40B4-BE49-F238E27FC236}">
                  <a16:creationId xmlns:a16="http://schemas.microsoft.com/office/drawing/2014/main" id="{44D8AEF4-63EC-4683-A755-F26F8BF24272}"/>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7" name="Grupo 56">
            <a:extLst>
              <a:ext uri="{FF2B5EF4-FFF2-40B4-BE49-F238E27FC236}">
                <a16:creationId xmlns:a16="http://schemas.microsoft.com/office/drawing/2014/main" id="{5B355216-9BBF-4A03-B782-06E4A1E404E6}"/>
              </a:ext>
            </a:extLst>
          </p:cNvPr>
          <p:cNvGrpSpPr/>
          <p:nvPr userDrawn="1"/>
        </p:nvGrpSpPr>
        <p:grpSpPr>
          <a:xfrm>
            <a:off x="-1594433" y="4139820"/>
            <a:ext cx="1244251" cy="513023"/>
            <a:chOff x="1900489" y="4935487"/>
            <a:chExt cx="3956833" cy="2147611"/>
          </a:xfrm>
        </p:grpSpPr>
        <p:sp>
          <p:nvSpPr>
            <p:cNvPr id="58" name="Rectángulo 57">
              <a:extLst>
                <a:ext uri="{FF2B5EF4-FFF2-40B4-BE49-F238E27FC236}">
                  <a16:creationId xmlns:a16="http://schemas.microsoft.com/office/drawing/2014/main" id="{F1D95E38-91B0-4A7A-8BEE-C5D60F36FF50}"/>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9" name="CuadroTexto 58">
              <a:extLst>
                <a:ext uri="{FF2B5EF4-FFF2-40B4-BE49-F238E27FC236}">
                  <a16:creationId xmlns:a16="http://schemas.microsoft.com/office/drawing/2014/main" id="{1A92B01E-4545-442A-BB1D-3C0A6B073B20}"/>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0" name="Grupo 59">
            <a:extLst>
              <a:ext uri="{FF2B5EF4-FFF2-40B4-BE49-F238E27FC236}">
                <a16:creationId xmlns:a16="http://schemas.microsoft.com/office/drawing/2014/main" id="{824544CD-0269-40AE-A87F-6A625E90770B}"/>
              </a:ext>
            </a:extLst>
          </p:cNvPr>
          <p:cNvGrpSpPr/>
          <p:nvPr userDrawn="1"/>
        </p:nvGrpSpPr>
        <p:grpSpPr>
          <a:xfrm>
            <a:off x="-1486231" y="2616095"/>
            <a:ext cx="1027846" cy="516494"/>
            <a:chOff x="3826215" y="3045912"/>
            <a:chExt cx="3268649" cy="2162141"/>
          </a:xfrm>
        </p:grpSpPr>
        <p:sp>
          <p:nvSpPr>
            <p:cNvPr id="61" name="CuadroTexto 60">
              <a:extLst>
                <a:ext uri="{FF2B5EF4-FFF2-40B4-BE49-F238E27FC236}">
                  <a16:creationId xmlns:a16="http://schemas.microsoft.com/office/drawing/2014/main" id="{45540224-45FC-4277-A3C0-1A35C55CF38C}"/>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2" name="Freeform 20">
              <a:extLst>
                <a:ext uri="{FF2B5EF4-FFF2-40B4-BE49-F238E27FC236}">
                  <a16:creationId xmlns:a16="http://schemas.microsoft.com/office/drawing/2014/main" id="{8EF81E05-06B5-4CE8-A3C5-136A54D22F25}"/>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3" name="Grupo 62">
            <a:extLst>
              <a:ext uri="{FF2B5EF4-FFF2-40B4-BE49-F238E27FC236}">
                <a16:creationId xmlns:a16="http://schemas.microsoft.com/office/drawing/2014/main" id="{38032091-8D48-40F4-A8E7-B300B0338F93}"/>
              </a:ext>
            </a:extLst>
          </p:cNvPr>
          <p:cNvGrpSpPr/>
          <p:nvPr userDrawn="1"/>
        </p:nvGrpSpPr>
        <p:grpSpPr>
          <a:xfrm>
            <a:off x="-1594433" y="3125870"/>
            <a:ext cx="1244251" cy="516494"/>
            <a:chOff x="4962494" y="3045912"/>
            <a:chExt cx="3956836" cy="2162141"/>
          </a:xfrm>
        </p:grpSpPr>
        <p:sp>
          <p:nvSpPr>
            <p:cNvPr id="64" name="Freeform 58">
              <a:extLst>
                <a:ext uri="{FF2B5EF4-FFF2-40B4-BE49-F238E27FC236}">
                  <a16:creationId xmlns:a16="http://schemas.microsoft.com/office/drawing/2014/main" id="{D7D664A9-ABBA-4C9A-BF5D-74ED73CE744C}"/>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5" name="CuadroTexto 64">
              <a:extLst>
                <a:ext uri="{FF2B5EF4-FFF2-40B4-BE49-F238E27FC236}">
                  <a16:creationId xmlns:a16="http://schemas.microsoft.com/office/drawing/2014/main" id="{C5706F29-243C-470E-9D70-FD9DB5131FF9}"/>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6" name="Grupo 65">
            <a:extLst>
              <a:ext uri="{FF2B5EF4-FFF2-40B4-BE49-F238E27FC236}">
                <a16:creationId xmlns:a16="http://schemas.microsoft.com/office/drawing/2014/main" id="{0D23F243-05E3-499A-859F-AC4C5D9BDAC4}"/>
              </a:ext>
            </a:extLst>
          </p:cNvPr>
          <p:cNvGrpSpPr/>
          <p:nvPr userDrawn="1"/>
        </p:nvGrpSpPr>
        <p:grpSpPr>
          <a:xfrm>
            <a:off x="-1594433" y="4689982"/>
            <a:ext cx="1244251" cy="513023"/>
            <a:chOff x="3482122" y="4935487"/>
            <a:chExt cx="3956836" cy="2147613"/>
          </a:xfrm>
        </p:grpSpPr>
        <p:sp>
          <p:nvSpPr>
            <p:cNvPr id="67" name="Freeform 20">
              <a:extLst>
                <a:ext uri="{FF2B5EF4-FFF2-40B4-BE49-F238E27FC236}">
                  <a16:creationId xmlns:a16="http://schemas.microsoft.com/office/drawing/2014/main" id="{90AA67B4-2A49-4896-B422-C23D5F0B6026}"/>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8" name="CuadroTexto 67">
              <a:extLst>
                <a:ext uri="{FF2B5EF4-FFF2-40B4-BE49-F238E27FC236}">
                  <a16:creationId xmlns:a16="http://schemas.microsoft.com/office/drawing/2014/main" id="{56921473-0AC6-4B43-8424-942F10C37426}"/>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69" name="Grupo 68">
            <a:extLst>
              <a:ext uri="{FF2B5EF4-FFF2-40B4-BE49-F238E27FC236}">
                <a16:creationId xmlns:a16="http://schemas.microsoft.com/office/drawing/2014/main" id="{B9E9A39E-8DAD-487C-A4EC-6E0E54E728AD}"/>
              </a:ext>
            </a:extLst>
          </p:cNvPr>
          <p:cNvGrpSpPr/>
          <p:nvPr userDrawn="1"/>
        </p:nvGrpSpPr>
        <p:grpSpPr>
          <a:xfrm>
            <a:off x="-1594433" y="5206762"/>
            <a:ext cx="1244251" cy="513023"/>
            <a:chOff x="4962494" y="4935487"/>
            <a:chExt cx="3956836" cy="2147613"/>
          </a:xfrm>
        </p:grpSpPr>
        <p:sp>
          <p:nvSpPr>
            <p:cNvPr id="70" name="Freeform 58">
              <a:extLst>
                <a:ext uri="{FF2B5EF4-FFF2-40B4-BE49-F238E27FC236}">
                  <a16:creationId xmlns:a16="http://schemas.microsoft.com/office/drawing/2014/main" id="{99EDB4C6-BCCB-4616-9AB4-20E16AE03090}"/>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1" name="CuadroTexto 70">
              <a:extLst>
                <a:ext uri="{FF2B5EF4-FFF2-40B4-BE49-F238E27FC236}">
                  <a16:creationId xmlns:a16="http://schemas.microsoft.com/office/drawing/2014/main" id="{A13BAF02-5E50-40C8-9168-D041637B6220}"/>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2" name="CuadroTexto 71">
            <a:extLst>
              <a:ext uri="{FF2B5EF4-FFF2-40B4-BE49-F238E27FC236}">
                <a16:creationId xmlns:a16="http://schemas.microsoft.com/office/drawing/2014/main" id="{D3046DE1-906F-4E46-A351-1F73E7346C28}"/>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3" name="CuadroTexto 72">
            <a:extLst>
              <a:ext uri="{FF2B5EF4-FFF2-40B4-BE49-F238E27FC236}">
                <a16:creationId xmlns:a16="http://schemas.microsoft.com/office/drawing/2014/main" id="{282EC8DE-9AFA-4AEE-A3CE-A702E754AB86}"/>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4" name="CuadroTexto 73">
            <a:extLst>
              <a:ext uri="{FF2B5EF4-FFF2-40B4-BE49-F238E27FC236}">
                <a16:creationId xmlns:a16="http://schemas.microsoft.com/office/drawing/2014/main" id="{FAB0E7C5-BBED-4A7F-9490-9F438AB4D1E6}"/>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11637E8B-8BA9-5835-BE98-9ACE23F32F02}"/>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A93D5676-AFCB-CA4B-4B8C-6CA285C209F8}"/>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205280969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381794"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81794"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9070181"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4662" y="457200"/>
            <a:ext cx="8595516" cy="528350"/>
          </a:xfrm>
          <a:prstGeom prst="rect">
            <a:avLst/>
          </a:prstGeom>
          <a:noFill/>
        </p:spPr>
        <p:txBody>
          <a:bodyPr wrap="square" rtlCol="0">
            <a:spAutoFit/>
          </a:bodyPr>
          <a:lstStyle>
            <a:lvl1pPr>
              <a:lnSpc>
                <a:spcPts val="3400"/>
              </a:lnSpc>
              <a:defRPr lang="uk-UA" sz="3200" b="1">
                <a:latin typeface="+mn-lt"/>
                <a:ea typeface="Roboto Condensed" panose="02000000000000000000" pitchFamily="2" charset="0"/>
                <a:cs typeface="+mn-cs"/>
              </a:defRPr>
            </a:lvl1pPr>
          </a:lstStyle>
          <a:p>
            <a:pPr marL="0" lvl="0"/>
            <a:r>
              <a:rPr lang="fr-FR" noProof="0"/>
              <a:t>click to </a:t>
            </a:r>
            <a:r>
              <a:rPr lang="fr-FR" noProof="0" err="1"/>
              <a:t>edit</a:t>
            </a:r>
            <a:r>
              <a:rPr lang="fr-FR" noProof="0"/>
              <a:t> master </a:t>
            </a:r>
            <a:r>
              <a:rPr lang="fr-FR" noProof="0" err="1"/>
              <a:t>title</a:t>
            </a:r>
            <a:r>
              <a:rPr lang="fr-FR" noProof="0"/>
              <a:t> style</a:t>
            </a:r>
          </a:p>
        </p:txBody>
      </p:sp>
      <p:sp>
        <p:nvSpPr>
          <p:cNvPr id="11" name="Picture Placeholder 12"/>
          <p:cNvSpPr>
            <a:spLocks noGrp="1"/>
          </p:cNvSpPr>
          <p:nvPr>
            <p:ph type="pic" sz="quarter" idx="11" hasCustomPrompt="1"/>
          </p:nvPr>
        </p:nvSpPr>
        <p:spPr>
          <a:xfrm>
            <a:off x="2195471" y="1579394"/>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88">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0" name="Picture Placeholder 12"/>
          <p:cNvSpPr>
            <a:spLocks noGrp="1"/>
          </p:cNvSpPr>
          <p:nvPr>
            <p:ph type="pic" sz="quarter" idx="12" hasCustomPrompt="1"/>
          </p:nvPr>
        </p:nvSpPr>
        <p:spPr>
          <a:xfrm>
            <a:off x="2195471" y="3808142"/>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88">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2" name="Picture Placeholder 12"/>
          <p:cNvSpPr>
            <a:spLocks noGrp="1"/>
          </p:cNvSpPr>
          <p:nvPr>
            <p:ph type="pic" sz="quarter" idx="13" hasCustomPrompt="1"/>
          </p:nvPr>
        </p:nvSpPr>
        <p:spPr>
          <a:xfrm>
            <a:off x="5702195" y="1579394"/>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88">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3" name="Picture Placeholder 12"/>
          <p:cNvSpPr>
            <a:spLocks noGrp="1"/>
          </p:cNvSpPr>
          <p:nvPr>
            <p:ph type="pic" sz="quarter" idx="14" hasCustomPrompt="1"/>
          </p:nvPr>
        </p:nvSpPr>
        <p:spPr>
          <a:xfrm>
            <a:off x="5702195" y="3809158"/>
            <a:ext cx="1800000" cy="1800000"/>
          </a:xfrm>
          <a:prstGeom prst="ellipse">
            <a:avLst/>
          </a:prstGeom>
          <a:solidFill>
            <a:srgbClr val="DDDDDD"/>
          </a:solidFill>
          <a:ln w="25400">
            <a:noFill/>
          </a:ln>
        </p:spPr>
        <p:txBody>
          <a:bodyPr/>
          <a:lstStyle>
            <a:lvl1pPr marL="0" marR="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sz="488">
                <a:solidFill>
                  <a:srgbClr val="FF0000"/>
                </a:solidFill>
              </a:defRPr>
            </a:lvl1pPr>
          </a:lstStyle>
          <a:p>
            <a:pPr marL="0" marR="0" lvl="0" indent="0" algn="l" defTabSz="742996" rtl="0" eaLnBrk="1" fontAlgn="auto" latinLnBrk="0" hangingPunct="1">
              <a:lnSpc>
                <a:spcPct val="90000"/>
              </a:lnSpc>
              <a:spcBef>
                <a:spcPts val="813"/>
              </a:spcBef>
              <a:spcAft>
                <a:spcPts val="0"/>
              </a:spcAft>
              <a:buClrTx/>
              <a:buSzTx/>
              <a:buFont typeface="Arial" panose="020B0604020202020204" pitchFamily="34" charset="0"/>
              <a:buNone/>
              <a:tabLst/>
              <a:defRPr/>
            </a:pPr>
            <a:r>
              <a:rPr lang="es-ES"/>
              <a:t>Haga </a:t>
            </a:r>
            <a:r>
              <a:rPr lang="es-ES" err="1"/>
              <a:t>click</a:t>
            </a:r>
            <a:r>
              <a:rPr lang="es-ES"/>
              <a:t> en el icono para insertar una imagen</a:t>
            </a:r>
            <a:endParaRPr lang="uk-UA"/>
          </a:p>
        </p:txBody>
      </p:sp>
      <p:sp>
        <p:nvSpPr>
          <p:cNvPr id="15" name="Slide Number Placeholder 8">
            <a:extLst>
              <a:ext uri="{FF2B5EF4-FFF2-40B4-BE49-F238E27FC236}">
                <a16:creationId xmlns:a16="http://schemas.microsoft.com/office/drawing/2014/main" id="{E04FEDC4-52DB-488D-8A3B-63E804D08165}"/>
              </a:ext>
            </a:extLst>
          </p:cNvPr>
          <p:cNvSpPr>
            <a:spLocks noGrp="1"/>
          </p:cNvSpPr>
          <p:nvPr>
            <p:ph type="sldNum" sz="quarter" idx="10"/>
          </p:nvPr>
        </p:nvSpPr>
        <p:spPr>
          <a:xfrm>
            <a:off x="9163050" y="6197470"/>
            <a:ext cx="939006" cy="338554"/>
          </a:xfrm>
          <a:prstGeom prst="rect">
            <a:avLst/>
          </a:prstGeom>
          <a:noFill/>
        </p:spPr>
        <p:txBody>
          <a:bodyPr wrap="square" rtlCol="0">
            <a:spAutoFit/>
          </a:bodyPr>
          <a:lstStyle>
            <a:lvl1pPr>
              <a:defRPr lang="uk-UA" sz="1600" b="1" smtClean="0">
                <a:solidFill>
                  <a:schemeClr val="accent2"/>
                </a:solidFill>
              </a:defRPr>
            </a:lvl1pPr>
          </a:lstStyle>
          <a:p>
            <a:fld id="{37D409AB-2201-4E18-8A34-C31753AD9B06}" type="slidenum">
              <a:rPr lang="es-ES" smtClean="0"/>
              <a:pPr/>
              <a:t>‹N°›</a:t>
            </a:fld>
            <a:endParaRPr lang="es-ES" sz="1600"/>
          </a:p>
        </p:txBody>
      </p:sp>
      <p:sp>
        <p:nvSpPr>
          <p:cNvPr id="46" name="Rectángulo 45">
            <a:extLst>
              <a:ext uri="{FF2B5EF4-FFF2-40B4-BE49-F238E27FC236}">
                <a16:creationId xmlns:a16="http://schemas.microsoft.com/office/drawing/2014/main" id="{0F9E1C94-FA95-4A9D-876D-566EFDAB25D2}"/>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7" name="Rectángulo 46">
            <a:extLst>
              <a:ext uri="{FF2B5EF4-FFF2-40B4-BE49-F238E27FC236}">
                <a16:creationId xmlns:a16="http://schemas.microsoft.com/office/drawing/2014/main" id="{32A7C963-90DB-4A41-A533-33FE70679C91}"/>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48" name="Rectángulo 47">
            <a:extLst>
              <a:ext uri="{FF2B5EF4-FFF2-40B4-BE49-F238E27FC236}">
                <a16:creationId xmlns:a16="http://schemas.microsoft.com/office/drawing/2014/main" id="{1B897AD1-7703-464E-817B-656750A635C4}"/>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49" name="Grupo 48">
            <a:extLst>
              <a:ext uri="{FF2B5EF4-FFF2-40B4-BE49-F238E27FC236}">
                <a16:creationId xmlns:a16="http://schemas.microsoft.com/office/drawing/2014/main" id="{E0ECA972-3435-4CB6-84DB-7B2F549B874D}"/>
              </a:ext>
            </a:extLst>
          </p:cNvPr>
          <p:cNvGrpSpPr/>
          <p:nvPr userDrawn="1"/>
        </p:nvGrpSpPr>
        <p:grpSpPr>
          <a:xfrm>
            <a:off x="-1691415" y="362297"/>
            <a:ext cx="1438215" cy="665720"/>
            <a:chOff x="-257376" y="3045912"/>
            <a:chExt cx="4573659" cy="2786833"/>
          </a:xfrm>
        </p:grpSpPr>
        <p:sp>
          <p:nvSpPr>
            <p:cNvPr id="50" name="Rectángulo 49">
              <a:extLst>
                <a:ext uri="{FF2B5EF4-FFF2-40B4-BE49-F238E27FC236}">
                  <a16:creationId xmlns:a16="http://schemas.microsoft.com/office/drawing/2014/main" id="{47830471-3893-4FA3-8368-CD7AD69927F3}"/>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1" name="CuadroTexto 50">
              <a:extLst>
                <a:ext uri="{FF2B5EF4-FFF2-40B4-BE49-F238E27FC236}">
                  <a16:creationId xmlns:a16="http://schemas.microsoft.com/office/drawing/2014/main" id="{D2A631EB-C691-4A62-B263-1616E1150CF5}"/>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52" name="Grupo 51">
            <a:extLst>
              <a:ext uri="{FF2B5EF4-FFF2-40B4-BE49-F238E27FC236}">
                <a16:creationId xmlns:a16="http://schemas.microsoft.com/office/drawing/2014/main" id="{9D7B8051-2534-4110-8AED-9AA04E624784}"/>
              </a:ext>
            </a:extLst>
          </p:cNvPr>
          <p:cNvGrpSpPr/>
          <p:nvPr userDrawn="1"/>
        </p:nvGrpSpPr>
        <p:grpSpPr>
          <a:xfrm>
            <a:off x="-1594433" y="2098821"/>
            <a:ext cx="1244251" cy="516493"/>
            <a:chOff x="1900489" y="3045913"/>
            <a:chExt cx="3956833" cy="2162139"/>
          </a:xfrm>
        </p:grpSpPr>
        <p:sp>
          <p:nvSpPr>
            <p:cNvPr id="53" name="Rectángulo 52">
              <a:extLst>
                <a:ext uri="{FF2B5EF4-FFF2-40B4-BE49-F238E27FC236}">
                  <a16:creationId xmlns:a16="http://schemas.microsoft.com/office/drawing/2014/main" id="{C884B2A8-C618-4BD2-A956-68170B8B9449}"/>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4" name="CuadroTexto 53">
              <a:extLst>
                <a:ext uri="{FF2B5EF4-FFF2-40B4-BE49-F238E27FC236}">
                  <a16:creationId xmlns:a16="http://schemas.microsoft.com/office/drawing/2014/main" id="{A215196D-B732-452A-A282-5DA284937AEF}"/>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55" name="Grupo 54">
            <a:extLst>
              <a:ext uri="{FF2B5EF4-FFF2-40B4-BE49-F238E27FC236}">
                <a16:creationId xmlns:a16="http://schemas.microsoft.com/office/drawing/2014/main" id="{0B7BFBF3-4CEB-47DB-B8FC-4172D6E0CD26}"/>
              </a:ext>
            </a:extLst>
          </p:cNvPr>
          <p:cNvGrpSpPr/>
          <p:nvPr userDrawn="1"/>
        </p:nvGrpSpPr>
        <p:grpSpPr>
          <a:xfrm>
            <a:off x="-1594433" y="1070147"/>
            <a:ext cx="1244251" cy="513023"/>
            <a:chOff x="51035" y="4935487"/>
            <a:chExt cx="3956833" cy="2147611"/>
          </a:xfrm>
        </p:grpSpPr>
        <p:sp>
          <p:nvSpPr>
            <p:cNvPr id="56" name="Rectángulo 55">
              <a:extLst>
                <a:ext uri="{FF2B5EF4-FFF2-40B4-BE49-F238E27FC236}">
                  <a16:creationId xmlns:a16="http://schemas.microsoft.com/office/drawing/2014/main" id="{DDBA602D-4541-41D4-B3C2-F7444BC468E2}"/>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57" name="CuadroTexto 56">
              <a:extLst>
                <a:ext uri="{FF2B5EF4-FFF2-40B4-BE49-F238E27FC236}">
                  <a16:creationId xmlns:a16="http://schemas.microsoft.com/office/drawing/2014/main" id="{F2276A86-53D9-4056-950D-04E015674922}"/>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58" name="Grupo 57">
            <a:extLst>
              <a:ext uri="{FF2B5EF4-FFF2-40B4-BE49-F238E27FC236}">
                <a16:creationId xmlns:a16="http://schemas.microsoft.com/office/drawing/2014/main" id="{0ECFF4B2-1206-4982-931D-4977EA53F6EF}"/>
              </a:ext>
            </a:extLst>
          </p:cNvPr>
          <p:cNvGrpSpPr/>
          <p:nvPr userDrawn="1"/>
        </p:nvGrpSpPr>
        <p:grpSpPr>
          <a:xfrm>
            <a:off x="-1594433" y="4139820"/>
            <a:ext cx="1244251" cy="513023"/>
            <a:chOff x="1900489" y="4935487"/>
            <a:chExt cx="3956833" cy="2147611"/>
          </a:xfrm>
        </p:grpSpPr>
        <p:sp>
          <p:nvSpPr>
            <p:cNvPr id="59" name="Rectángulo 58">
              <a:extLst>
                <a:ext uri="{FF2B5EF4-FFF2-40B4-BE49-F238E27FC236}">
                  <a16:creationId xmlns:a16="http://schemas.microsoft.com/office/drawing/2014/main" id="{EEE1B287-8FE9-4030-8E06-B47A8A6DA298}"/>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60" name="CuadroTexto 59">
              <a:extLst>
                <a:ext uri="{FF2B5EF4-FFF2-40B4-BE49-F238E27FC236}">
                  <a16:creationId xmlns:a16="http://schemas.microsoft.com/office/drawing/2014/main" id="{7C5603C3-9A3F-41E6-9984-7403AB441ABF}"/>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61" name="Grupo 60">
            <a:extLst>
              <a:ext uri="{FF2B5EF4-FFF2-40B4-BE49-F238E27FC236}">
                <a16:creationId xmlns:a16="http://schemas.microsoft.com/office/drawing/2014/main" id="{02C0C955-C860-4B17-9203-4287A04CA2B9}"/>
              </a:ext>
            </a:extLst>
          </p:cNvPr>
          <p:cNvGrpSpPr/>
          <p:nvPr userDrawn="1"/>
        </p:nvGrpSpPr>
        <p:grpSpPr>
          <a:xfrm>
            <a:off x="-1486231" y="2616095"/>
            <a:ext cx="1027846" cy="516494"/>
            <a:chOff x="3826215" y="3045912"/>
            <a:chExt cx="3268649" cy="2162141"/>
          </a:xfrm>
        </p:grpSpPr>
        <p:sp>
          <p:nvSpPr>
            <p:cNvPr id="62" name="CuadroTexto 61">
              <a:extLst>
                <a:ext uri="{FF2B5EF4-FFF2-40B4-BE49-F238E27FC236}">
                  <a16:creationId xmlns:a16="http://schemas.microsoft.com/office/drawing/2014/main" id="{E7174AC9-33E4-40CC-81D6-1578A26FA815}"/>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63" name="Freeform 20">
              <a:extLst>
                <a:ext uri="{FF2B5EF4-FFF2-40B4-BE49-F238E27FC236}">
                  <a16:creationId xmlns:a16="http://schemas.microsoft.com/office/drawing/2014/main" id="{0FE3724D-3718-45E9-8971-7D2168F953E0}"/>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64" name="Grupo 63">
            <a:extLst>
              <a:ext uri="{FF2B5EF4-FFF2-40B4-BE49-F238E27FC236}">
                <a16:creationId xmlns:a16="http://schemas.microsoft.com/office/drawing/2014/main" id="{89541D74-9810-41C0-9BE0-676BF19625CB}"/>
              </a:ext>
            </a:extLst>
          </p:cNvPr>
          <p:cNvGrpSpPr/>
          <p:nvPr userDrawn="1"/>
        </p:nvGrpSpPr>
        <p:grpSpPr>
          <a:xfrm>
            <a:off x="-1594433" y="3125870"/>
            <a:ext cx="1244251" cy="516494"/>
            <a:chOff x="4962494" y="3045912"/>
            <a:chExt cx="3956836" cy="2162141"/>
          </a:xfrm>
        </p:grpSpPr>
        <p:sp>
          <p:nvSpPr>
            <p:cNvPr id="65" name="Freeform 58">
              <a:extLst>
                <a:ext uri="{FF2B5EF4-FFF2-40B4-BE49-F238E27FC236}">
                  <a16:creationId xmlns:a16="http://schemas.microsoft.com/office/drawing/2014/main" id="{D83144D4-B63E-4C0A-8063-22C94A5D7D97}"/>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66" name="CuadroTexto 65">
              <a:extLst>
                <a:ext uri="{FF2B5EF4-FFF2-40B4-BE49-F238E27FC236}">
                  <a16:creationId xmlns:a16="http://schemas.microsoft.com/office/drawing/2014/main" id="{B30F2A75-5810-45BF-BC49-E2EB7B4692E7}"/>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67" name="Grupo 66">
            <a:extLst>
              <a:ext uri="{FF2B5EF4-FFF2-40B4-BE49-F238E27FC236}">
                <a16:creationId xmlns:a16="http://schemas.microsoft.com/office/drawing/2014/main" id="{86EB1425-A9BC-4A03-9EC8-19436B3B3E8A}"/>
              </a:ext>
            </a:extLst>
          </p:cNvPr>
          <p:cNvGrpSpPr/>
          <p:nvPr userDrawn="1"/>
        </p:nvGrpSpPr>
        <p:grpSpPr>
          <a:xfrm>
            <a:off x="-1594433" y="4689982"/>
            <a:ext cx="1244251" cy="513023"/>
            <a:chOff x="3482122" y="4935487"/>
            <a:chExt cx="3956836" cy="2147613"/>
          </a:xfrm>
        </p:grpSpPr>
        <p:sp>
          <p:nvSpPr>
            <p:cNvPr id="68" name="Freeform 20">
              <a:extLst>
                <a:ext uri="{FF2B5EF4-FFF2-40B4-BE49-F238E27FC236}">
                  <a16:creationId xmlns:a16="http://schemas.microsoft.com/office/drawing/2014/main" id="{EF296EC8-BA50-40BC-97F9-185769CA8CC6}"/>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9" name="CuadroTexto 68">
              <a:extLst>
                <a:ext uri="{FF2B5EF4-FFF2-40B4-BE49-F238E27FC236}">
                  <a16:creationId xmlns:a16="http://schemas.microsoft.com/office/drawing/2014/main" id="{5578441D-D7DD-476A-806F-A74C7CD959B3}"/>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70" name="Grupo 69">
            <a:extLst>
              <a:ext uri="{FF2B5EF4-FFF2-40B4-BE49-F238E27FC236}">
                <a16:creationId xmlns:a16="http://schemas.microsoft.com/office/drawing/2014/main" id="{B6949E46-AAC1-4690-86E3-7A96896483AA}"/>
              </a:ext>
            </a:extLst>
          </p:cNvPr>
          <p:cNvGrpSpPr/>
          <p:nvPr userDrawn="1"/>
        </p:nvGrpSpPr>
        <p:grpSpPr>
          <a:xfrm>
            <a:off x="-1594433" y="5206762"/>
            <a:ext cx="1244251" cy="513023"/>
            <a:chOff x="4962494" y="4935487"/>
            <a:chExt cx="3956836" cy="2147613"/>
          </a:xfrm>
        </p:grpSpPr>
        <p:sp>
          <p:nvSpPr>
            <p:cNvPr id="71" name="Freeform 58">
              <a:extLst>
                <a:ext uri="{FF2B5EF4-FFF2-40B4-BE49-F238E27FC236}">
                  <a16:creationId xmlns:a16="http://schemas.microsoft.com/office/drawing/2014/main" id="{159DCC2E-6641-4A39-B643-13A80AA68559}"/>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72" name="CuadroTexto 71">
              <a:extLst>
                <a:ext uri="{FF2B5EF4-FFF2-40B4-BE49-F238E27FC236}">
                  <a16:creationId xmlns:a16="http://schemas.microsoft.com/office/drawing/2014/main" id="{C75D6E47-F725-48A7-981F-58722CF5AF97}"/>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73" name="CuadroTexto 72">
            <a:extLst>
              <a:ext uri="{FF2B5EF4-FFF2-40B4-BE49-F238E27FC236}">
                <a16:creationId xmlns:a16="http://schemas.microsoft.com/office/drawing/2014/main" id="{A218A6E8-F327-40AD-8BEE-CC34CA7E9C25}"/>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74" name="CuadroTexto 73">
            <a:extLst>
              <a:ext uri="{FF2B5EF4-FFF2-40B4-BE49-F238E27FC236}">
                <a16:creationId xmlns:a16="http://schemas.microsoft.com/office/drawing/2014/main" id="{1856AA89-2C6D-4DB0-970A-E00FCD07B97C}"/>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75" name="CuadroTexto 74">
            <a:extLst>
              <a:ext uri="{FF2B5EF4-FFF2-40B4-BE49-F238E27FC236}">
                <a16:creationId xmlns:a16="http://schemas.microsoft.com/office/drawing/2014/main" id="{A03C35CB-E94D-4F8D-8D3A-F1B77C8F66CF}"/>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pic>
        <p:nvPicPr>
          <p:cNvPr id="6" name="Imagen 42">
            <a:extLst>
              <a:ext uri="{FF2B5EF4-FFF2-40B4-BE49-F238E27FC236}">
                <a16:creationId xmlns:a16="http://schemas.microsoft.com/office/drawing/2014/main" id="{26779E78-0162-E1EB-9386-855D5400E455}"/>
              </a:ext>
            </a:extLst>
          </p:cNvPr>
          <p:cNvPicPr>
            <a:picLocks noChangeAspect="1"/>
          </p:cNvPicPr>
          <p:nvPr userDrawn="1"/>
        </p:nvPicPr>
        <p:blipFill>
          <a:blip r:embed="rId2">
            <a:alphaModFix amt="50000"/>
          </a:blip>
          <a:stretch>
            <a:fillRect/>
          </a:stretch>
        </p:blipFill>
        <p:spPr>
          <a:xfrm>
            <a:off x="519390" y="6137836"/>
            <a:ext cx="1438620" cy="475764"/>
          </a:xfrm>
          <a:prstGeom prst="rect">
            <a:avLst/>
          </a:prstGeom>
        </p:spPr>
      </p:pic>
      <p:pic>
        <p:nvPicPr>
          <p:cNvPr id="9" name="Picture 8">
            <a:extLst>
              <a:ext uri="{FF2B5EF4-FFF2-40B4-BE49-F238E27FC236}">
                <a16:creationId xmlns:a16="http://schemas.microsoft.com/office/drawing/2014/main" id="{0A5939E1-AFCD-631E-3ABD-EDB2B7426D3C}"/>
              </a:ext>
            </a:extLst>
          </p:cNvPr>
          <p:cNvPicPr>
            <a:picLocks noChangeAspect="1"/>
          </p:cNvPicPr>
          <p:nvPr userDrawn="1"/>
        </p:nvPicPr>
        <p:blipFill>
          <a:blip r:embed="rId3">
            <a:clrChange>
              <a:clrFrom>
                <a:srgbClr val="FFFFFF"/>
              </a:clrFrom>
              <a:clrTo>
                <a:srgbClr val="FFFFFF">
                  <a:alpha val="0"/>
                </a:srgbClr>
              </a:clrTo>
            </a:clrChange>
            <a:alphaModFix amt="50000"/>
            <a:extLst>
              <a:ext uri="{28A0092B-C50C-407E-A947-70E740481C1C}">
                <a14:useLocalDpi xmlns:a14="http://schemas.microsoft.com/office/drawing/2010/main" val="0"/>
              </a:ext>
            </a:extLst>
          </a:blip>
          <a:stretch>
            <a:fillRect/>
          </a:stretch>
        </p:blipFill>
        <p:spPr>
          <a:xfrm>
            <a:off x="2196325" y="6149192"/>
            <a:ext cx="2756675" cy="464408"/>
          </a:xfrm>
          <a:prstGeom prst="rect">
            <a:avLst/>
          </a:prstGeom>
        </p:spPr>
      </p:pic>
    </p:spTree>
    <p:extLst>
      <p:ext uri="{BB962C8B-B14F-4D97-AF65-F5344CB8AC3E}">
        <p14:creationId xmlns:p14="http://schemas.microsoft.com/office/powerpoint/2010/main" val="334635797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0D4231AF-1526-4D09-9727-E66B686A53C8}"/>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3" name="Rectángulo 32">
            <a:extLst>
              <a:ext uri="{FF2B5EF4-FFF2-40B4-BE49-F238E27FC236}">
                <a16:creationId xmlns:a16="http://schemas.microsoft.com/office/drawing/2014/main" id="{00780A04-2E95-465F-81CA-8F459E6555EA}"/>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4" name="Rectángulo 33">
            <a:extLst>
              <a:ext uri="{FF2B5EF4-FFF2-40B4-BE49-F238E27FC236}">
                <a16:creationId xmlns:a16="http://schemas.microsoft.com/office/drawing/2014/main" id="{88E16294-90F7-4C65-84BA-92472292116B}"/>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5" name="Grupo 34">
            <a:extLst>
              <a:ext uri="{FF2B5EF4-FFF2-40B4-BE49-F238E27FC236}">
                <a16:creationId xmlns:a16="http://schemas.microsoft.com/office/drawing/2014/main" id="{94CC6653-99EC-4961-97CC-6B3CAEBCF5B6}"/>
              </a:ext>
            </a:extLst>
          </p:cNvPr>
          <p:cNvGrpSpPr/>
          <p:nvPr userDrawn="1"/>
        </p:nvGrpSpPr>
        <p:grpSpPr>
          <a:xfrm>
            <a:off x="-1691415" y="362297"/>
            <a:ext cx="1438215" cy="665720"/>
            <a:chOff x="-257376" y="3045912"/>
            <a:chExt cx="4573659" cy="2786833"/>
          </a:xfrm>
        </p:grpSpPr>
        <p:sp>
          <p:nvSpPr>
            <p:cNvPr id="36" name="Rectángulo 35">
              <a:extLst>
                <a:ext uri="{FF2B5EF4-FFF2-40B4-BE49-F238E27FC236}">
                  <a16:creationId xmlns:a16="http://schemas.microsoft.com/office/drawing/2014/main" id="{84CE9AE2-A393-4948-8836-71F2F7CDFFE7}"/>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7" name="CuadroTexto 36">
              <a:extLst>
                <a:ext uri="{FF2B5EF4-FFF2-40B4-BE49-F238E27FC236}">
                  <a16:creationId xmlns:a16="http://schemas.microsoft.com/office/drawing/2014/main" id="{20612BD3-75B4-4ACD-AD6E-2C1F85BBC137}"/>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38" name="Grupo 37">
            <a:extLst>
              <a:ext uri="{FF2B5EF4-FFF2-40B4-BE49-F238E27FC236}">
                <a16:creationId xmlns:a16="http://schemas.microsoft.com/office/drawing/2014/main" id="{5CC9FBC3-DBA6-4EA9-8BF8-9512428F58C6}"/>
              </a:ext>
            </a:extLst>
          </p:cNvPr>
          <p:cNvGrpSpPr/>
          <p:nvPr userDrawn="1"/>
        </p:nvGrpSpPr>
        <p:grpSpPr>
          <a:xfrm>
            <a:off x="-1594433" y="2098821"/>
            <a:ext cx="1244251" cy="516493"/>
            <a:chOff x="1900489" y="3045913"/>
            <a:chExt cx="3956833" cy="2162139"/>
          </a:xfrm>
        </p:grpSpPr>
        <p:sp>
          <p:nvSpPr>
            <p:cNvPr id="39" name="Rectángulo 38">
              <a:extLst>
                <a:ext uri="{FF2B5EF4-FFF2-40B4-BE49-F238E27FC236}">
                  <a16:creationId xmlns:a16="http://schemas.microsoft.com/office/drawing/2014/main" id="{E6B69E44-BA28-4F92-B209-107DB2F600E2}"/>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0" name="CuadroTexto 39">
              <a:extLst>
                <a:ext uri="{FF2B5EF4-FFF2-40B4-BE49-F238E27FC236}">
                  <a16:creationId xmlns:a16="http://schemas.microsoft.com/office/drawing/2014/main" id="{85894F75-53C6-4FC8-A73C-D5025826B2EA}"/>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1" name="Grupo 40">
            <a:extLst>
              <a:ext uri="{FF2B5EF4-FFF2-40B4-BE49-F238E27FC236}">
                <a16:creationId xmlns:a16="http://schemas.microsoft.com/office/drawing/2014/main" id="{D4A14E98-5438-4E2D-872D-75219BB5052E}"/>
              </a:ext>
            </a:extLst>
          </p:cNvPr>
          <p:cNvGrpSpPr/>
          <p:nvPr userDrawn="1"/>
        </p:nvGrpSpPr>
        <p:grpSpPr>
          <a:xfrm>
            <a:off x="-1594433" y="1070147"/>
            <a:ext cx="1244251" cy="513023"/>
            <a:chOff x="51035" y="4935487"/>
            <a:chExt cx="3956833" cy="2147611"/>
          </a:xfrm>
        </p:grpSpPr>
        <p:sp>
          <p:nvSpPr>
            <p:cNvPr id="42" name="Rectángulo 41">
              <a:extLst>
                <a:ext uri="{FF2B5EF4-FFF2-40B4-BE49-F238E27FC236}">
                  <a16:creationId xmlns:a16="http://schemas.microsoft.com/office/drawing/2014/main" id="{47643F41-2C09-40F6-9307-133ADB00D05A}"/>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3" name="CuadroTexto 42">
              <a:extLst>
                <a:ext uri="{FF2B5EF4-FFF2-40B4-BE49-F238E27FC236}">
                  <a16:creationId xmlns:a16="http://schemas.microsoft.com/office/drawing/2014/main" id="{A93494D6-1FC4-4BC2-B0A2-E5B13CDA5524}"/>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4" name="Grupo 43">
            <a:extLst>
              <a:ext uri="{FF2B5EF4-FFF2-40B4-BE49-F238E27FC236}">
                <a16:creationId xmlns:a16="http://schemas.microsoft.com/office/drawing/2014/main" id="{BBE46636-DEED-44C6-959E-6DAFA6366C7E}"/>
              </a:ext>
            </a:extLst>
          </p:cNvPr>
          <p:cNvGrpSpPr/>
          <p:nvPr userDrawn="1"/>
        </p:nvGrpSpPr>
        <p:grpSpPr>
          <a:xfrm>
            <a:off x="-1594433" y="4139820"/>
            <a:ext cx="1244251" cy="513023"/>
            <a:chOff x="1900489" y="4935487"/>
            <a:chExt cx="3956833" cy="2147611"/>
          </a:xfrm>
        </p:grpSpPr>
        <p:sp>
          <p:nvSpPr>
            <p:cNvPr id="45" name="Rectángulo 44">
              <a:extLst>
                <a:ext uri="{FF2B5EF4-FFF2-40B4-BE49-F238E27FC236}">
                  <a16:creationId xmlns:a16="http://schemas.microsoft.com/office/drawing/2014/main" id="{D2487050-98CA-46B8-BE77-7AF2B75930F2}"/>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08467EC9-A427-4588-9CF4-1C23219FA47D}"/>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7" name="Grupo 46">
            <a:extLst>
              <a:ext uri="{FF2B5EF4-FFF2-40B4-BE49-F238E27FC236}">
                <a16:creationId xmlns:a16="http://schemas.microsoft.com/office/drawing/2014/main" id="{36CF3494-27BA-4CC2-856C-B60EEED405DA}"/>
              </a:ext>
            </a:extLst>
          </p:cNvPr>
          <p:cNvGrpSpPr/>
          <p:nvPr userDrawn="1"/>
        </p:nvGrpSpPr>
        <p:grpSpPr>
          <a:xfrm>
            <a:off x="-1486231" y="2616095"/>
            <a:ext cx="1027846" cy="516494"/>
            <a:chOff x="3826215" y="3045912"/>
            <a:chExt cx="3268649" cy="2162141"/>
          </a:xfrm>
        </p:grpSpPr>
        <p:sp>
          <p:nvSpPr>
            <p:cNvPr id="48" name="CuadroTexto 47">
              <a:extLst>
                <a:ext uri="{FF2B5EF4-FFF2-40B4-BE49-F238E27FC236}">
                  <a16:creationId xmlns:a16="http://schemas.microsoft.com/office/drawing/2014/main" id="{927D5690-97B6-4611-B2D0-7FCFDCA287F8}"/>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49" name="Freeform 20">
              <a:extLst>
                <a:ext uri="{FF2B5EF4-FFF2-40B4-BE49-F238E27FC236}">
                  <a16:creationId xmlns:a16="http://schemas.microsoft.com/office/drawing/2014/main" id="{244AAE9F-4857-4BFD-ABCA-7EA8A4757BCD}"/>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0" name="Grupo 49">
            <a:extLst>
              <a:ext uri="{FF2B5EF4-FFF2-40B4-BE49-F238E27FC236}">
                <a16:creationId xmlns:a16="http://schemas.microsoft.com/office/drawing/2014/main" id="{E0EBC193-5F78-4EFF-813B-427DE54CC705}"/>
              </a:ext>
            </a:extLst>
          </p:cNvPr>
          <p:cNvGrpSpPr/>
          <p:nvPr userDrawn="1"/>
        </p:nvGrpSpPr>
        <p:grpSpPr>
          <a:xfrm>
            <a:off x="-1594433" y="3125870"/>
            <a:ext cx="1244251" cy="516494"/>
            <a:chOff x="4962494" y="3045912"/>
            <a:chExt cx="3956836" cy="2162141"/>
          </a:xfrm>
        </p:grpSpPr>
        <p:sp>
          <p:nvSpPr>
            <p:cNvPr id="51" name="Freeform 58">
              <a:extLst>
                <a:ext uri="{FF2B5EF4-FFF2-40B4-BE49-F238E27FC236}">
                  <a16:creationId xmlns:a16="http://schemas.microsoft.com/office/drawing/2014/main" id="{13FE8BA1-9EEA-455C-8F27-7FD7ACAA704A}"/>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2" name="CuadroTexto 51">
              <a:extLst>
                <a:ext uri="{FF2B5EF4-FFF2-40B4-BE49-F238E27FC236}">
                  <a16:creationId xmlns:a16="http://schemas.microsoft.com/office/drawing/2014/main" id="{186019C1-4FB1-447D-98B5-2FDF48C946B3}"/>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3" name="Grupo 52">
            <a:extLst>
              <a:ext uri="{FF2B5EF4-FFF2-40B4-BE49-F238E27FC236}">
                <a16:creationId xmlns:a16="http://schemas.microsoft.com/office/drawing/2014/main" id="{739F1344-A4F4-45A7-B495-6C180F5DBF06}"/>
              </a:ext>
            </a:extLst>
          </p:cNvPr>
          <p:cNvGrpSpPr/>
          <p:nvPr userDrawn="1"/>
        </p:nvGrpSpPr>
        <p:grpSpPr>
          <a:xfrm>
            <a:off x="-1594433" y="4689982"/>
            <a:ext cx="1244251" cy="513023"/>
            <a:chOff x="3482122" y="4935487"/>
            <a:chExt cx="3956836" cy="2147613"/>
          </a:xfrm>
        </p:grpSpPr>
        <p:sp>
          <p:nvSpPr>
            <p:cNvPr id="54" name="Freeform 20">
              <a:extLst>
                <a:ext uri="{FF2B5EF4-FFF2-40B4-BE49-F238E27FC236}">
                  <a16:creationId xmlns:a16="http://schemas.microsoft.com/office/drawing/2014/main" id="{C4014F25-A587-4093-98B5-A446E530BC67}"/>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5" name="CuadroTexto 54">
              <a:extLst>
                <a:ext uri="{FF2B5EF4-FFF2-40B4-BE49-F238E27FC236}">
                  <a16:creationId xmlns:a16="http://schemas.microsoft.com/office/drawing/2014/main" id="{D61F8637-C0A9-4F86-A4D2-401809117644}"/>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6" name="Grupo 55">
            <a:extLst>
              <a:ext uri="{FF2B5EF4-FFF2-40B4-BE49-F238E27FC236}">
                <a16:creationId xmlns:a16="http://schemas.microsoft.com/office/drawing/2014/main" id="{3A7BE2AA-B1DC-4004-B236-2BCD20F0CBD9}"/>
              </a:ext>
            </a:extLst>
          </p:cNvPr>
          <p:cNvGrpSpPr/>
          <p:nvPr userDrawn="1"/>
        </p:nvGrpSpPr>
        <p:grpSpPr>
          <a:xfrm>
            <a:off x="-1594433" y="5206762"/>
            <a:ext cx="1244251" cy="513023"/>
            <a:chOff x="4962494" y="4935487"/>
            <a:chExt cx="3956836" cy="2147613"/>
          </a:xfrm>
        </p:grpSpPr>
        <p:sp>
          <p:nvSpPr>
            <p:cNvPr id="57" name="Freeform 58">
              <a:extLst>
                <a:ext uri="{FF2B5EF4-FFF2-40B4-BE49-F238E27FC236}">
                  <a16:creationId xmlns:a16="http://schemas.microsoft.com/office/drawing/2014/main" id="{8DF7BF03-A472-44E1-AB1A-85419D60524C}"/>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8" name="CuadroTexto 57">
              <a:extLst>
                <a:ext uri="{FF2B5EF4-FFF2-40B4-BE49-F238E27FC236}">
                  <a16:creationId xmlns:a16="http://schemas.microsoft.com/office/drawing/2014/main" id="{626A2001-B68B-4EDA-A0E2-B132823BAB38}"/>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59" name="CuadroTexto 58">
            <a:extLst>
              <a:ext uri="{FF2B5EF4-FFF2-40B4-BE49-F238E27FC236}">
                <a16:creationId xmlns:a16="http://schemas.microsoft.com/office/drawing/2014/main" id="{7F99CF8A-3BDE-4B79-8692-761976BD633C}"/>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0" name="CuadroTexto 59">
            <a:extLst>
              <a:ext uri="{FF2B5EF4-FFF2-40B4-BE49-F238E27FC236}">
                <a16:creationId xmlns:a16="http://schemas.microsoft.com/office/drawing/2014/main" id="{B647BA63-DA34-4278-94B9-36CDA3F0E3C7}"/>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1" name="CuadroTexto 60">
            <a:extLst>
              <a:ext uri="{FF2B5EF4-FFF2-40B4-BE49-F238E27FC236}">
                <a16:creationId xmlns:a16="http://schemas.microsoft.com/office/drawing/2014/main" id="{71D40A8E-E905-404F-AEE2-B19D2D89A293}"/>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739" r:id="rId3"/>
    <p:sldLayoutId id="2147483740" r:id="rId4"/>
  </p:sldLayoutIdLst>
  <p:txStyles>
    <p:titleStyle>
      <a:lvl1pPr algn="l" defTabSz="742996"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9" indent="-185749" algn="l" defTabSz="742996"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7" indent="-185749" algn="l" defTabSz="742996"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45" indent="-185749" algn="l" defTabSz="742996"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43"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40"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38"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36"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34"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732"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96" rtl="0" eaLnBrk="1" latinLnBrk="0" hangingPunct="1">
        <a:defRPr sz="1463" kern="1200">
          <a:solidFill>
            <a:schemeClr val="tx1"/>
          </a:solidFill>
          <a:latin typeface="+mn-lt"/>
          <a:ea typeface="+mn-ea"/>
          <a:cs typeface="+mn-cs"/>
        </a:defRPr>
      </a:lvl1pPr>
      <a:lvl2pPr marL="371498" algn="l" defTabSz="742996" rtl="0" eaLnBrk="1" latinLnBrk="0" hangingPunct="1">
        <a:defRPr sz="1463" kern="1200">
          <a:solidFill>
            <a:schemeClr val="tx1"/>
          </a:solidFill>
          <a:latin typeface="+mn-lt"/>
          <a:ea typeface="+mn-ea"/>
          <a:cs typeface="+mn-cs"/>
        </a:defRPr>
      </a:lvl2pPr>
      <a:lvl3pPr marL="742996" algn="l" defTabSz="742996" rtl="0" eaLnBrk="1" latinLnBrk="0" hangingPunct="1">
        <a:defRPr sz="1463" kern="1200">
          <a:solidFill>
            <a:schemeClr val="tx1"/>
          </a:solidFill>
          <a:latin typeface="+mn-lt"/>
          <a:ea typeface="+mn-ea"/>
          <a:cs typeface="+mn-cs"/>
        </a:defRPr>
      </a:lvl3pPr>
      <a:lvl4pPr marL="1114494" algn="l" defTabSz="742996" rtl="0" eaLnBrk="1" latinLnBrk="0" hangingPunct="1">
        <a:defRPr sz="1463" kern="1200">
          <a:solidFill>
            <a:schemeClr val="tx1"/>
          </a:solidFill>
          <a:latin typeface="+mn-lt"/>
          <a:ea typeface="+mn-ea"/>
          <a:cs typeface="+mn-cs"/>
        </a:defRPr>
      </a:lvl4pPr>
      <a:lvl5pPr marL="1485991" algn="l" defTabSz="742996" rtl="0" eaLnBrk="1" latinLnBrk="0" hangingPunct="1">
        <a:defRPr sz="1463" kern="1200">
          <a:solidFill>
            <a:schemeClr val="tx1"/>
          </a:solidFill>
          <a:latin typeface="+mn-lt"/>
          <a:ea typeface="+mn-ea"/>
          <a:cs typeface="+mn-cs"/>
        </a:defRPr>
      </a:lvl5pPr>
      <a:lvl6pPr marL="1857489" algn="l" defTabSz="742996" rtl="0" eaLnBrk="1" latinLnBrk="0" hangingPunct="1">
        <a:defRPr sz="1463" kern="1200">
          <a:solidFill>
            <a:schemeClr val="tx1"/>
          </a:solidFill>
          <a:latin typeface="+mn-lt"/>
          <a:ea typeface="+mn-ea"/>
          <a:cs typeface="+mn-cs"/>
        </a:defRPr>
      </a:lvl6pPr>
      <a:lvl7pPr marL="2228987" algn="l" defTabSz="742996" rtl="0" eaLnBrk="1" latinLnBrk="0" hangingPunct="1">
        <a:defRPr sz="1463" kern="1200">
          <a:solidFill>
            <a:schemeClr val="tx1"/>
          </a:solidFill>
          <a:latin typeface="+mn-lt"/>
          <a:ea typeface="+mn-ea"/>
          <a:cs typeface="+mn-cs"/>
        </a:defRPr>
      </a:lvl7pPr>
      <a:lvl8pPr marL="2600485" algn="l" defTabSz="742996" rtl="0" eaLnBrk="1" latinLnBrk="0" hangingPunct="1">
        <a:defRPr sz="1463" kern="1200">
          <a:solidFill>
            <a:schemeClr val="tx1"/>
          </a:solidFill>
          <a:latin typeface="+mn-lt"/>
          <a:ea typeface="+mn-ea"/>
          <a:cs typeface="+mn-cs"/>
        </a:defRPr>
      </a:lvl8pPr>
      <a:lvl9pPr marL="2971983" algn="l" defTabSz="742996"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8FB39AA9-B157-4A8F-B76B-57FD4E66BB92}"/>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3" name="Rectángulo 32">
            <a:extLst>
              <a:ext uri="{FF2B5EF4-FFF2-40B4-BE49-F238E27FC236}">
                <a16:creationId xmlns:a16="http://schemas.microsoft.com/office/drawing/2014/main" id="{13FC112E-0A31-4DF2-BD6D-FD43FDBCFC17}"/>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4" name="Rectángulo 33">
            <a:extLst>
              <a:ext uri="{FF2B5EF4-FFF2-40B4-BE49-F238E27FC236}">
                <a16:creationId xmlns:a16="http://schemas.microsoft.com/office/drawing/2014/main" id="{90500D01-8B94-4566-A17F-6F6EA62F5A49}"/>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5" name="Grupo 34">
            <a:extLst>
              <a:ext uri="{FF2B5EF4-FFF2-40B4-BE49-F238E27FC236}">
                <a16:creationId xmlns:a16="http://schemas.microsoft.com/office/drawing/2014/main" id="{5465158F-25DA-4002-BC64-244C0DC81C04}"/>
              </a:ext>
            </a:extLst>
          </p:cNvPr>
          <p:cNvGrpSpPr/>
          <p:nvPr userDrawn="1"/>
        </p:nvGrpSpPr>
        <p:grpSpPr>
          <a:xfrm>
            <a:off x="-1691415" y="362297"/>
            <a:ext cx="1438215" cy="665720"/>
            <a:chOff x="-257376" y="3045912"/>
            <a:chExt cx="4573659" cy="2786833"/>
          </a:xfrm>
        </p:grpSpPr>
        <p:sp>
          <p:nvSpPr>
            <p:cNvPr id="36" name="Rectángulo 35">
              <a:extLst>
                <a:ext uri="{FF2B5EF4-FFF2-40B4-BE49-F238E27FC236}">
                  <a16:creationId xmlns:a16="http://schemas.microsoft.com/office/drawing/2014/main" id="{DD860FD9-9FD6-4E0B-A7D0-8DA8F34982AD}"/>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7" name="CuadroTexto 36">
              <a:extLst>
                <a:ext uri="{FF2B5EF4-FFF2-40B4-BE49-F238E27FC236}">
                  <a16:creationId xmlns:a16="http://schemas.microsoft.com/office/drawing/2014/main" id="{4BB54252-0B03-4B17-BB52-04454FAEC9D5}"/>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38" name="Grupo 37">
            <a:extLst>
              <a:ext uri="{FF2B5EF4-FFF2-40B4-BE49-F238E27FC236}">
                <a16:creationId xmlns:a16="http://schemas.microsoft.com/office/drawing/2014/main" id="{F8719249-C5EF-40DF-8A04-BB67374E9AC6}"/>
              </a:ext>
            </a:extLst>
          </p:cNvPr>
          <p:cNvGrpSpPr/>
          <p:nvPr userDrawn="1"/>
        </p:nvGrpSpPr>
        <p:grpSpPr>
          <a:xfrm>
            <a:off x="-1594433" y="2098821"/>
            <a:ext cx="1244251" cy="516493"/>
            <a:chOff x="1900489" y="3045913"/>
            <a:chExt cx="3956833" cy="2162139"/>
          </a:xfrm>
        </p:grpSpPr>
        <p:sp>
          <p:nvSpPr>
            <p:cNvPr id="39" name="Rectángulo 38">
              <a:extLst>
                <a:ext uri="{FF2B5EF4-FFF2-40B4-BE49-F238E27FC236}">
                  <a16:creationId xmlns:a16="http://schemas.microsoft.com/office/drawing/2014/main" id="{846798ED-050D-4B93-93D4-6B4A6D98B38E}"/>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0" name="CuadroTexto 39">
              <a:extLst>
                <a:ext uri="{FF2B5EF4-FFF2-40B4-BE49-F238E27FC236}">
                  <a16:creationId xmlns:a16="http://schemas.microsoft.com/office/drawing/2014/main" id="{3AEB43DD-F6BC-4129-BF02-726516059CEB}"/>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1" name="Grupo 40">
            <a:extLst>
              <a:ext uri="{FF2B5EF4-FFF2-40B4-BE49-F238E27FC236}">
                <a16:creationId xmlns:a16="http://schemas.microsoft.com/office/drawing/2014/main" id="{A6885608-0B17-4F12-A8E8-A64BC534CF19}"/>
              </a:ext>
            </a:extLst>
          </p:cNvPr>
          <p:cNvGrpSpPr/>
          <p:nvPr userDrawn="1"/>
        </p:nvGrpSpPr>
        <p:grpSpPr>
          <a:xfrm>
            <a:off x="-1594433" y="1070147"/>
            <a:ext cx="1244251" cy="513023"/>
            <a:chOff x="51035" y="4935487"/>
            <a:chExt cx="3956833" cy="2147611"/>
          </a:xfrm>
        </p:grpSpPr>
        <p:sp>
          <p:nvSpPr>
            <p:cNvPr id="42" name="Rectángulo 41">
              <a:extLst>
                <a:ext uri="{FF2B5EF4-FFF2-40B4-BE49-F238E27FC236}">
                  <a16:creationId xmlns:a16="http://schemas.microsoft.com/office/drawing/2014/main" id="{E412D69E-2D3E-4D62-BA5A-8545FE615517}"/>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3" name="CuadroTexto 42">
              <a:extLst>
                <a:ext uri="{FF2B5EF4-FFF2-40B4-BE49-F238E27FC236}">
                  <a16:creationId xmlns:a16="http://schemas.microsoft.com/office/drawing/2014/main" id="{93367EA4-285E-46C9-919B-B311088A0863}"/>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4" name="Grupo 43">
            <a:extLst>
              <a:ext uri="{FF2B5EF4-FFF2-40B4-BE49-F238E27FC236}">
                <a16:creationId xmlns:a16="http://schemas.microsoft.com/office/drawing/2014/main" id="{01BE50BE-75C6-4256-A3AC-C983EB455641}"/>
              </a:ext>
            </a:extLst>
          </p:cNvPr>
          <p:cNvGrpSpPr/>
          <p:nvPr userDrawn="1"/>
        </p:nvGrpSpPr>
        <p:grpSpPr>
          <a:xfrm>
            <a:off x="-1594433" y="4139820"/>
            <a:ext cx="1244251" cy="513023"/>
            <a:chOff x="1900489" y="4935487"/>
            <a:chExt cx="3956833" cy="2147611"/>
          </a:xfrm>
        </p:grpSpPr>
        <p:sp>
          <p:nvSpPr>
            <p:cNvPr id="45" name="Rectángulo 44">
              <a:extLst>
                <a:ext uri="{FF2B5EF4-FFF2-40B4-BE49-F238E27FC236}">
                  <a16:creationId xmlns:a16="http://schemas.microsoft.com/office/drawing/2014/main" id="{C0D47E2A-F109-4354-9680-48C2608C9D2E}"/>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A0753B02-E160-4AA5-BC11-2EFDF5BC4D25}"/>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7" name="Grupo 46">
            <a:extLst>
              <a:ext uri="{FF2B5EF4-FFF2-40B4-BE49-F238E27FC236}">
                <a16:creationId xmlns:a16="http://schemas.microsoft.com/office/drawing/2014/main" id="{06A008FF-0AA1-4060-896F-29172D86B07B}"/>
              </a:ext>
            </a:extLst>
          </p:cNvPr>
          <p:cNvGrpSpPr/>
          <p:nvPr userDrawn="1"/>
        </p:nvGrpSpPr>
        <p:grpSpPr>
          <a:xfrm>
            <a:off x="-1486231" y="2616095"/>
            <a:ext cx="1027846" cy="516494"/>
            <a:chOff x="3826215" y="3045912"/>
            <a:chExt cx="3268649" cy="2162141"/>
          </a:xfrm>
        </p:grpSpPr>
        <p:sp>
          <p:nvSpPr>
            <p:cNvPr id="48" name="CuadroTexto 47">
              <a:extLst>
                <a:ext uri="{FF2B5EF4-FFF2-40B4-BE49-F238E27FC236}">
                  <a16:creationId xmlns:a16="http://schemas.microsoft.com/office/drawing/2014/main" id="{9F0056A1-3089-42F7-AF77-BED8241B93B1}"/>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49" name="Freeform 20">
              <a:extLst>
                <a:ext uri="{FF2B5EF4-FFF2-40B4-BE49-F238E27FC236}">
                  <a16:creationId xmlns:a16="http://schemas.microsoft.com/office/drawing/2014/main" id="{AAE04F5B-E579-4EF2-A434-BB6D320971A8}"/>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0" name="Grupo 49">
            <a:extLst>
              <a:ext uri="{FF2B5EF4-FFF2-40B4-BE49-F238E27FC236}">
                <a16:creationId xmlns:a16="http://schemas.microsoft.com/office/drawing/2014/main" id="{141E9666-9E8D-4B71-BC83-8E35146CE309}"/>
              </a:ext>
            </a:extLst>
          </p:cNvPr>
          <p:cNvGrpSpPr/>
          <p:nvPr userDrawn="1"/>
        </p:nvGrpSpPr>
        <p:grpSpPr>
          <a:xfrm>
            <a:off x="-1594433" y="3125870"/>
            <a:ext cx="1244251" cy="516494"/>
            <a:chOff x="4962494" y="3045912"/>
            <a:chExt cx="3956836" cy="2162141"/>
          </a:xfrm>
        </p:grpSpPr>
        <p:sp>
          <p:nvSpPr>
            <p:cNvPr id="51" name="Freeform 58">
              <a:extLst>
                <a:ext uri="{FF2B5EF4-FFF2-40B4-BE49-F238E27FC236}">
                  <a16:creationId xmlns:a16="http://schemas.microsoft.com/office/drawing/2014/main" id="{EE97DB23-3655-472D-9D3F-B1C10401F515}"/>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2" name="CuadroTexto 51">
              <a:extLst>
                <a:ext uri="{FF2B5EF4-FFF2-40B4-BE49-F238E27FC236}">
                  <a16:creationId xmlns:a16="http://schemas.microsoft.com/office/drawing/2014/main" id="{6134212C-B6B6-43D2-B598-38F3BEEC54AB}"/>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3" name="Grupo 52">
            <a:extLst>
              <a:ext uri="{FF2B5EF4-FFF2-40B4-BE49-F238E27FC236}">
                <a16:creationId xmlns:a16="http://schemas.microsoft.com/office/drawing/2014/main" id="{8225E884-40FD-4543-A5EF-8B7766D64160}"/>
              </a:ext>
            </a:extLst>
          </p:cNvPr>
          <p:cNvGrpSpPr/>
          <p:nvPr userDrawn="1"/>
        </p:nvGrpSpPr>
        <p:grpSpPr>
          <a:xfrm>
            <a:off x="-1594433" y="4689982"/>
            <a:ext cx="1244251" cy="513023"/>
            <a:chOff x="3482122" y="4935487"/>
            <a:chExt cx="3956836" cy="2147613"/>
          </a:xfrm>
        </p:grpSpPr>
        <p:sp>
          <p:nvSpPr>
            <p:cNvPr id="54" name="Freeform 20">
              <a:extLst>
                <a:ext uri="{FF2B5EF4-FFF2-40B4-BE49-F238E27FC236}">
                  <a16:creationId xmlns:a16="http://schemas.microsoft.com/office/drawing/2014/main" id="{EFFDBE34-D3DE-40E4-9C54-9E7AFA298961}"/>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5" name="CuadroTexto 54">
              <a:extLst>
                <a:ext uri="{FF2B5EF4-FFF2-40B4-BE49-F238E27FC236}">
                  <a16:creationId xmlns:a16="http://schemas.microsoft.com/office/drawing/2014/main" id="{BFFB3D69-B3BB-4257-A445-2752FC003349}"/>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6" name="Grupo 55">
            <a:extLst>
              <a:ext uri="{FF2B5EF4-FFF2-40B4-BE49-F238E27FC236}">
                <a16:creationId xmlns:a16="http://schemas.microsoft.com/office/drawing/2014/main" id="{9F3CED33-6174-4096-ACED-23231900AF80}"/>
              </a:ext>
            </a:extLst>
          </p:cNvPr>
          <p:cNvGrpSpPr/>
          <p:nvPr userDrawn="1"/>
        </p:nvGrpSpPr>
        <p:grpSpPr>
          <a:xfrm>
            <a:off x="-1594433" y="5206762"/>
            <a:ext cx="1244251" cy="513023"/>
            <a:chOff x="4962494" y="4935487"/>
            <a:chExt cx="3956836" cy="2147613"/>
          </a:xfrm>
        </p:grpSpPr>
        <p:sp>
          <p:nvSpPr>
            <p:cNvPr id="57" name="Freeform 58">
              <a:extLst>
                <a:ext uri="{FF2B5EF4-FFF2-40B4-BE49-F238E27FC236}">
                  <a16:creationId xmlns:a16="http://schemas.microsoft.com/office/drawing/2014/main" id="{01381545-9C43-40EA-88ED-2CDDC4CDF351}"/>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8" name="CuadroTexto 57">
              <a:extLst>
                <a:ext uri="{FF2B5EF4-FFF2-40B4-BE49-F238E27FC236}">
                  <a16:creationId xmlns:a16="http://schemas.microsoft.com/office/drawing/2014/main" id="{650A5A3E-E60F-41CF-9A40-12A83C3D5E21}"/>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59" name="CuadroTexto 58">
            <a:extLst>
              <a:ext uri="{FF2B5EF4-FFF2-40B4-BE49-F238E27FC236}">
                <a16:creationId xmlns:a16="http://schemas.microsoft.com/office/drawing/2014/main" id="{E4A021C6-28BC-4579-B885-A4E55B920AFB}"/>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0" name="CuadroTexto 59">
            <a:extLst>
              <a:ext uri="{FF2B5EF4-FFF2-40B4-BE49-F238E27FC236}">
                <a16:creationId xmlns:a16="http://schemas.microsoft.com/office/drawing/2014/main" id="{D3BC076C-00D7-4B7A-9A56-F3B99B994C47}"/>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1" name="CuadroTexto 60">
            <a:extLst>
              <a:ext uri="{FF2B5EF4-FFF2-40B4-BE49-F238E27FC236}">
                <a16:creationId xmlns:a16="http://schemas.microsoft.com/office/drawing/2014/main" id="{A5379532-688F-4EBE-90FC-2AD478136C23}"/>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38" r:id="rId1"/>
    <p:sldLayoutId id="2147483709" r:id="rId2"/>
    <p:sldLayoutId id="2147483711" r:id="rId3"/>
    <p:sldLayoutId id="2147483712" r:id="rId4"/>
    <p:sldLayoutId id="2147483713" r:id="rId5"/>
    <p:sldLayoutId id="2147483676" r:id="rId6"/>
  </p:sldLayoutIdLst>
  <p:txStyles>
    <p:titleStyle>
      <a:lvl1pPr algn="l" defTabSz="742996"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9" indent="-185749" algn="l" defTabSz="742996"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7" indent="-185749" algn="l" defTabSz="742996"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45" indent="-185749" algn="l" defTabSz="742996"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43"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40"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38"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36"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34"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732"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96" rtl="0" eaLnBrk="1" latinLnBrk="0" hangingPunct="1">
        <a:defRPr sz="1463" kern="1200">
          <a:solidFill>
            <a:schemeClr val="tx1"/>
          </a:solidFill>
          <a:latin typeface="+mn-lt"/>
          <a:ea typeface="+mn-ea"/>
          <a:cs typeface="+mn-cs"/>
        </a:defRPr>
      </a:lvl1pPr>
      <a:lvl2pPr marL="371498" algn="l" defTabSz="742996" rtl="0" eaLnBrk="1" latinLnBrk="0" hangingPunct="1">
        <a:defRPr sz="1463" kern="1200">
          <a:solidFill>
            <a:schemeClr val="tx1"/>
          </a:solidFill>
          <a:latin typeface="+mn-lt"/>
          <a:ea typeface="+mn-ea"/>
          <a:cs typeface="+mn-cs"/>
        </a:defRPr>
      </a:lvl2pPr>
      <a:lvl3pPr marL="742996" algn="l" defTabSz="742996" rtl="0" eaLnBrk="1" latinLnBrk="0" hangingPunct="1">
        <a:defRPr sz="1463" kern="1200">
          <a:solidFill>
            <a:schemeClr val="tx1"/>
          </a:solidFill>
          <a:latin typeface="+mn-lt"/>
          <a:ea typeface="+mn-ea"/>
          <a:cs typeface="+mn-cs"/>
        </a:defRPr>
      </a:lvl3pPr>
      <a:lvl4pPr marL="1114494" algn="l" defTabSz="742996" rtl="0" eaLnBrk="1" latinLnBrk="0" hangingPunct="1">
        <a:defRPr sz="1463" kern="1200">
          <a:solidFill>
            <a:schemeClr val="tx1"/>
          </a:solidFill>
          <a:latin typeface="+mn-lt"/>
          <a:ea typeface="+mn-ea"/>
          <a:cs typeface="+mn-cs"/>
        </a:defRPr>
      </a:lvl4pPr>
      <a:lvl5pPr marL="1485991" algn="l" defTabSz="742996" rtl="0" eaLnBrk="1" latinLnBrk="0" hangingPunct="1">
        <a:defRPr sz="1463" kern="1200">
          <a:solidFill>
            <a:schemeClr val="tx1"/>
          </a:solidFill>
          <a:latin typeface="+mn-lt"/>
          <a:ea typeface="+mn-ea"/>
          <a:cs typeface="+mn-cs"/>
        </a:defRPr>
      </a:lvl5pPr>
      <a:lvl6pPr marL="1857489" algn="l" defTabSz="742996" rtl="0" eaLnBrk="1" latinLnBrk="0" hangingPunct="1">
        <a:defRPr sz="1463" kern="1200">
          <a:solidFill>
            <a:schemeClr val="tx1"/>
          </a:solidFill>
          <a:latin typeface="+mn-lt"/>
          <a:ea typeface="+mn-ea"/>
          <a:cs typeface="+mn-cs"/>
        </a:defRPr>
      </a:lvl6pPr>
      <a:lvl7pPr marL="2228987" algn="l" defTabSz="742996" rtl="0" eaLnBrk="1" latinLnBrk="0" hangingPunct="1">
        <a:defRPr sz="1463" kern="1200">
          <a:solidFill>
            <a:schemeClr val="tx1"/>
          </a:solidFill>
          <a:latin typeface="+mn-lt"/>
          <a:ea typeface="+mn-ea"/>
          <a:cs typeface="+mn-cs"/>
        </a:defRPr>
      </a:lvl7pPr>
      <a:lvl8pPr marL="2600485" algn="l" defTabSz="742996" rtl="0" eaLnBrk="1" latinLnBrk="0" hangingPunct="1">
        <a:defRPr sz="1463" kern="1200">
          <a:solidFill>
            <a:schemeClr val="tx1"/>
          </a:solidFill>
          <a:latin typeface="+mn-lt"/>
          <a:ea typeface="+mn-ea"/>
          <a:cs typeface="+mn-cs"/>
        </a:defRPr>
      </a:lvl8pPr>
      <a:lvl9pPr marL="2971983" algn="l" defTabSz="742996"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6FA50CF3-8B74-44C4-BE0B-1D85D300892A}"/>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3" name="Rectángulo 32">
            <a:extLst>
              <a:ext uri="{FF2B5EF4-FFF2-40B4-BE49-F238E27FC236}">
                <a16:creationId xmlns:a16="http://schemas.microsoft.com/office/drawing/2014/main" id="{54B0AA38-8D3E-45F6-947F-33BFEE8B9F25}"/>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4" name="Rectángulo 33">
            <a:extLst>
              <a:ext uri="{FF2B5EF4-FFF2-40B4-BE49-F238E27FC236}">
                <a16:creationId xmlns:a16="http://schemas.microsoft.com/office/drawing/2014/main" id="{57CA5503-1B32-465A-A96F-B53E45A997DE}"/>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5" name="Grupo 34">
            <a:extLst>
              <a:ext uri="{FF2B5EF4-FFF2-40B4-BE49-F238E27FC236}">
                <a16:creationId xmlns:a16="http://schemas.microsoft.com/office/drawing/2014/main" id="{AB9A48F8-7AE0-417E-BB69-29AB7AF22822}"/>
              </a:ext>
            </a:extLst>
          </p:cNvPr>
          <p:cNvGrpSpPr/>
          <p:nvPr userDrawn="1"/>
        </p:nvGrpSpPr>
        <p:grpSpPr>
          <a:xfrm>
            <a:off x="-1691415" y="362297"/>
            <a:ext cx="1438215" cy="665720"/>
            <a:chOff x="-257376" y="3045912"/>
            <a:chExt cx="4573659" cy="2786833"/>
          </a:xfrm>
        </p:grpSpPr>
        <p:sp>
          <p:nvSpPr>
            <p:cNvPr id="36" name="Rectángulo 35">
              <a:extLst>
                <a:ext uri="{FF2B5EF4-FFF2-40B4-BE49-F238E27FC236}">
                  <a16:creationId xmlns:a16="http://schemas.microsoft.com/office/drawing/2014/main" id="{41B05451-CBF0-4BD8-9E5E-EC486EF0CF72}"/>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7" name="CuadroTexto 36">
              <a:extLst>
                <a:ext uri="{FF2B5EF4-FFF2-40B4-BE49-F238E27FC236}">
                  <a16:creationId xmlns:a16="http://schemas.microsoft.com/office/drawing/2014/main" id="{5178F2A4-31E1-4DB6-9CFF-864321549AD9}"/>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38" name="Grupo 37">
            <a:extLst>
              <a:ext uri="{FF2B5EF4-FFF2-40B4-BE49-F238E27FC236}">
                <a16:creationId xmlns:a16="http://schemas.microsoft.com/office/drawing/2014/main" id="{809478A8-27FF-403C-9832-430558BB9C2E}"/>
              </a:ext>
            </a:extLst>
          </p:cNvPr>
          <p:cNvGrpSpPr/>
          <p:nvPr userDrawn="1"/>
        </p:nvGrpSpPr>
        <p:grpSpPr>
          <a:xfrm>
            <a:off x="-1594433" y="2098821"/>
            <a:ext cx="1244251" cy="516493"/>
            <a:chOff x="1900489" y="3045913"/>
            <a:chExt cx="3956833" cy="2162139"/>
          </a:xfrm>
        </p:grpSpPr>
        <p:sp>
          <p:nvSpPr>
            <p:cNvPr id="39" name="Rectángulo 38">
              <a:extLst>
                <a:ext uri="{FF2B5EF4-FFF2-40B4-BE49-F238E27FC236}">
                  <a16:creationId xmlns:a16="http://schemas.microsoft.com/office/drawing/2014/main" id="{71C3D4EA-D7DD-4D0D-98E3-87D8D30D7002}"/>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0" name="CuadroTexto 39">
              <a:extLst>
                <a:ext uri="{FF2B5EF4-FFF2-40B4-BE49-F238E27FC236}">
                  <a16:creationId xmlns:a16="http://schemas.microsoft.com/office/drawing/2014/main" id="{F36518E8-F9FF-44C5-A786-D691F70F856A}"/>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1" name="Grupo 40">
            <a:extLst>
              <a:ext uri="{FF2B5EF4-FFF2-40B4-BE49-F238E27FC236}">
                <a16:creationId xmlns:a16="http://schemas.microsoft.com/office/drawing/2014/main" id="{9DA20F63-3D72-47B2-BA60-1275EBF540B1}"/>
              </a:ext>
            </a:extLst>
          </p:cNvPr>
          <p:cNvGrpSpPr/>
          <p:nvPr userDrawn="1"/>
        </p:nvGrpSpPr>
        <p:grpSpPr>
          <a:xfrm>
            <a:off x="-1594433" y="1070147"/>
            <a:ext cx="1244251" cy="513023"/>
            <a:chOff x="51035" y="4935487"/>
            <a:chExt cx="3956833" cy="2147611"/>
          </a:xfrm>
        </p:grpSpPr>
        <p:sp>
          <p:nvSpPr>
            <p:cNvPr id="42" name="Rectángulo 41">
              <a:extLst>
                <a:ext uri="{FF2B5EF4-FFF2-40B4-BE49-F238E27FC236}">
                  <a16:creationId xmlns:a16="http://schemas.microsoft.com/office/drawing/2014/main" id="{45595FB1-11FF-4CCD-8191-9BA88F91F73A}"/>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3" name="CuadroTexto 42">
              <a:extLst>
                <a:ext uri="{FF2B5EF4-FFF2-40B4-BE49-F238E27FC236}">
                  <a16:creationId xmlns:a16="http://schemas.microsoft.com/office/drawing/2014/main" id="{525DB89A-5A31-4E07-AEB2-EDD15A8A2BA0}"/>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4" name="Grupo 43">
            <a:extLst>
              <a:ext uri="{FF2B5EF4-FFF2-40B4-BE49-F238E27FC236}">
                <a16:creationId xmlns:a16="http://schemas.microsoft.com/office/drawing/2014/main" id="{7F485F3B-91C4-4DA6-BD1B-5ACD9DA85A77}"/>
              </a:ext>
            </a:extLst>
          </p:cNvPr>
          <p:cNvGrpSpPr/>
          <p:nvPr userDrawn="1"/>
        </p:nvGrpSpPr>
        <p:grpSpPr>
          <a:xfrm>
            <a:off x="-1594433" y="4139820"/>
            <a:ext cx="1244251" cy="513023"/>
            <a:chOff x="1900489" y="4935487"/>
            <a:chExt cx="3956833" cy="2147611"/>
          </a:xfrm>
        </p:grpSpPr>
        <p:sp>
          <p:nvSpPr>
            <p:cNvPr id="45" name="Rectángulo 44">
              <a:extLst>
                <a:ext uri="{FF2B5EF4-FFF2-40B4-BE49-F238E27FC236}">
                  <a16:creationId xmlns:a16="http://schemas.microsoft.com/office/drawing/2014/main" id="{3F80173F-8C29-40DF-BCA8-014359CCDA31}"/>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D998F6D5-3D6B-44E7-B746-39E47BE2E17B}"/>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7" name="Grupo 46">
            <a:extLst>
              <a:ext uri="{FF2B5EF4-FFF2-40B4-BE49-F238E27FC236}">
                <a16:creationId xmlns:a16="http://schemas.microsoft.com/office/drawing/2014/main" id="{89F10C2B-75AC-4E4D-BA85-A9D5043BDBCC}"/>
              </a:ext>
            </a:extLst>
          </p:cNvPr>
          <p:cNvGrpSpPr/>
          <p:nvPr userDrawn="1"/>
        </p:nvGrpSpPr>
        <p:grpSpPr>
          <a:xfrm>
            <a:off x="-1486231" y="2616095"/>
            <a:ext cx="1027846" cy="516494"/>
            <a:chOff x="3826215" y="3045912"/>
            <a:chExt cx="3268649" cy="2162141"/>
          </a:xfrm>
        </p:grpSpPr>
        <p:sp>
          <p:nvSpPr>
            <p:cNvPr id="48" name="CuadroTexto 47">
              <a:extLst>
                <a:ext uri="{FF2B5EF4-FFF2-40B4-BE49-F238E27FC236}">
                  <a16:creationId xmlns:a16="http://schemas.microsoft.com/office/drawing/2014/main" id="{20AD6E92-A3B6-44E1-BA07-0190EB5B06E9}"/>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49" name="Freeform 20">
              <a:extLst>
                <a:ext uri="{FF2B5EF4-FFF2-40B4-BE49-F238E27FC236}">
                  <a16:creationId xmlns:a16="http://schemas.microsoft.com/office/drawing/2014/main" id="{3E9B116E-69E7-4115-AED8-FB52FA95B3CC}"/>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0" name="Grupo 49">
            <a:extLst>
              <a:ext uri="{FF2B5EF4-FFF2-40B4-BE49-F238E27FC236}">
                <a16:creationId xmlns:a16="http://schemas.microsoft.com/office/drawing/2014/main" id="{8A621B82-8EFC-40AF-BE5B-CEAD28B33A99}"/>
              </a:ext>
            </a:extLst>
          </p:cNvPr>
          <p:cNvGrpSpPr/>
          <p:nvPr userDrawn="1"/>
        </p:nvGrpSpPr>
        <p:grpSpPr>
          <a:xfrm>
            <a:off x="-1594433" y="3125870"/>
            <a:ext cx="1244251" cy="516494"/>
            <a:chOff x="4962494" y="3045912"/>
            <a:chExt cx="3956836" cy="2162141"/>
          </a:xfrm>
        </p:grpSpPr>
        <p:sp>
          <p:nvSpPr>
            <p:cNvPr id="51" name="Freeform 58">
              <a:extLst>
                <a:ext uri="{FF2B5EF4-FFF2-40B4-BE49-F238E27FC236}">
                  <a16:creationId xmlns:a16="http://schemas.microsoft.com/office/drawing/2014/main" id="{019ECF1A-2869-4DE7-922A-EF18BA1209D2}"/>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2" name="CuadroTexto 51">
              <a:extLst>
                <a:ext uri="{FF2B5EF4-FFF2-40B4-BE49-F238E27FC236}">
                  <a16:creationId xmlns:a16="http://schemas.microsoft.com/office/drawing/2014/main" id="{545D00C7-449B-44EF-B812-9D31AB2A5B91}"/>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3" name="Grupo 52">
            <a:extLst>
              <a:ext uri="{FF2B5EF4-FFF2-40B4-BE49-F238E27FC236}">
                <a16:creationId xmlns:a16="http://schemas.microsoft.com/office/drawing/2014/main" id="{8C66CAE2-F69D-4BCF-899D-037090056D7F}"/>
              </a:ext>
            </a:extLst>
          </p:cNvPr>
          <p:cNvGrpSpPr/>
          <p:nvPr userDrawn="1"/>
        </p:nvGrpSpPr>
        <p:grpSpPr>
          <a:xfrm>
            <a:off x="-1594433" y="4689982"/>
            <a:ext cx="1244251" cy="513023"/>
            <a:chOff x="3482122" y="4935487"/>
            <a:chExt cx="3956836" cy="2147613"/>
          </a:xfrm>
        </p:grpSpPr>
        <p:sp>
          <p:nvSpPr>
            <p:cNvPr id="54" name="Freeform 20">
              <a:extLst>
                <a:ext uri="{FF2B5EF4-FFF2-40B4-BE49-F238E27FC236}">
                  <a16:creationId xmlns:a16="http://schemas.microsoft.com/office/drawing/2014/main" id="{2E7FC37B-63DE-4051-8D86-1EF9BF31C549}"/>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5" name="CuadroTexto 54">
              <a:extLst>
                <a:ext uri="{FF2B5EF4-FFF2-40B4-BE49-F238E27FC236}">
                  <a16:creationId xmlns:a16="http://schemas.microsoft.com/office/drawing/2014/main" id="{93C59C3F-AA1E-4940-9ADD-6D04B9FFAFA1}"/>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6" name="Grupo 55">
            <a:extLst>
              <a:ext uri="{FF2B5EF4-FFF2-40B4-BE49-F238E27FC236}">
                <a16:creationId xmlns:a16="http://schemas.microsoft.com/office/drawing/2014/main" id="{29163DE5-36F6-41DB-BCCF-3858DA70C12C}"/>
              </a:ext>
            </a:extLst>
          </p:cNvPr>
          <p:cNvGrpSpPr/>
          <p:nvPr userDrawn="1"/>
        </p:nvGrpSpPr>
        <p:grpSpPr>
          <a:xfrm>
            <a:off x="-1594433" y="5206762"/>
            <a:ext cx="1244251" cy="513023"/>
            <a:chOff x="4962494" y="4935487"/>
            <a:chExt cx="3956836" cy="2147613"/>
          </a:xfrm>
        </p:grpSpPr>
        <p:sp>
          <p:nvSpPr>
            <p:cNvPr id="57" name="Freeform 58">
              <a:extLst>
                <a:ext uri="{FF2B5EF4-FFF2-40B4-BE49-F238E27FC236}">
                  <a16:creationId xmlns:a16="http://schemas.microsoft.com/office/drawing/2014/main" id="{E44C63DB-1DC1-469A-9915-6E9688FEA05F}"/>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8" name="CuadroTexto 57">
              <a:extLst>
                <a:ext uri="{FF2B5EF4-FFF2-40B4-BE49-F238E27FC236}">
                  <a16:creationId xmlns:a16="http://schemas.microsoft.com/office/drawing/2014/main" id="{74556DC3-2AA1-432B-B837-9C8CB9E82923}"/>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59" name="CuadroTexto 58">
            <a:extLst>
              <a:ext uri="{FF2B5EF4-FFF2-40B4-BE49-F238E27FC236}">
                <a16:creationId xmlns:a16="http://schemas.microsoft.com/office/drawing/2014/main" id="{B9F5FEE2-89C0-468B-ABCF-8EB384D7967A}"/>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0" name="CuadroTexto 59">
            <a:extLst>
              <a:ext uri="{FF2B5EF4-FFF2-40B4-BE49-F238E27FC236}">
                <a16:creationId xmlns:a16="http://schemas.microsoft.com/office/drawing/2014/main" id="{A81AB8D7-F18A-44C8-8C6B-D7CA94CF89FA}"/>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1" name="CuadroTexto 60">
            <a:extLst>
              <a:ext uri="{FF2B5EF4-FFF2-40B4-BE49-F238E27FC236}">
                <a16:creationId xmlns:a16="http://schemas.microsoft.com/office/drawing/2014/main" id="{07405263-E8DC-48CC-82D6-0E1F0B99188A}"/>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699" r:id="rId5"/>
    <p:sldLayoutId id="2147483668" r:id="rId6"/>
    <p:sldLayoutId id="2147483670" r:id="rId7"/>
    <p:sldLayoutId id="2147483671" r:id="rId8"/>
    <p:sldLayoutId id="2147483695" r:id="rId9"/>
    <p:sldLayoutId id="2147483696" r:id="rId10"/>
    <p:sldLayoutId id="2147483743" r:id="rId11"/>
  </p:sldLayoutIdLst>
  <p:txStyles>
    <p:titleStyle>
      <a:lvl1pPr algn="l" defTabSz="742996"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9" indent="-185749" algn="l" defTabSz="742996"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7" indent="-185749" algn="l" defTabSz="742996"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45" indent="-185749" algn="l" defTabSz="742996"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43"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40"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38"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36"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34"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732"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96" rtl="0" eaLnBrk="1" latinLnBrk="0" hangingPunct="1">
        <a:defRPr sz="1463" kern="1200">
          <a:solidFill>
            <a:schemeClr val="tx1"/>
          </a:solidFill>
          <a:latin typeface="+mn-lt"/>
          <a:ea typeface="+mn-ea"/>
          <a:cs typeface="+mn-cs"/>
        </a:defRPr>
      </a:lvl1pPr>
      <a:lvl2pPr marL="371498" algn="l" defTabSz="742996" rtl="0" eaLnBrk="1" latinLnBrk="0" hangingPunct="1">
        <a:defRPr sz="1463" kern="1200">
          <a:solidFill>
            <a:schemeClr val="tx1"/>
          </a:solidFill>
          <a:latin typeface="+mn-lt"/>
          <a:ea typeface="+mn-ea"/>
          <a:cs typeface="+mn-cs"/>
        </a:defRPr>
      </a:lvl2pPr>
      <a:lvl3pPr marL="742996" algn="l" defTabSz="742996" rtl="0" eaLnBrk="1" latinLnBrk="0" hangingPunct="1">
        <a:defRPr sz="1463" kern="1200">
          <a:solidFill>
            <a:schemeClr val="tx1"/>
          </a:solidFill>
          <a:latin typeface="+mn-lt"/>
          <a:ea typeface="+mn-ea"/>
          <a:cs typeface="+mn-cs"/>
        </a:defRPr>
      </a:lvl3pPr>
      <a:lvl4pPr marL="1114494" algn="l" defTabSz="742996" rtl="0" eaLnBrk="1" latinLnBrk="0" hangingPunct="1">
        <a:defRPr sz="1463" kern="1200">
          <a:solidFill>
            <a:schemeClr val="tx1"/>
          </a:solidFill>
          <a:latin typeface="+mn-lt"/>
          <a:ea typeface="+mn-ea"/>
          <a:cs typeface="+mn-cs"/>
        </a:defRPr>
      </a:lvl4pPr>
      <a:lvl5pPr marL="1485991" algn="l" defTabSz="742996" rtl="0" eaLnBrk="1" latinLnBrk="0" hangingPunct="1">
        <a:defRPr sz="1463" kern="1200">
          <a:solidFill>
            <a:schemeClr val="tx1"/>
          </a:solidFill>
          <a:latin typeface="+mn-lt"/>
          <a:ea typeface="+mn-ea"/>
          <a:cs typeface="+mn-cs"/>
        </a:defRPr>
      </a:lvl5pPr>
      <a:lvl6pPr marL="1857489" algn="l" defTabSz="742996" rtl="0" eaLnBrk="1" latinLnBrk="0" hangingPunct="1">
        <a:defRPr sz="1463" kern="1200">
          <a:solidFill>
            <a:schemeClr val="tx1"/>
          </a:solidFill>
          <a:latin typeface="+mn-lt"/>
          <a:ea typeface="+mn-ea"/>
          <a:cs typeface="+mn-cs"/>
        </a:defRPr>
      </a:lvl6pPr>
      <a:lvl7pPr marL="2228987" algn="l" defTabSz="742996" rtl="0" eaLnBrk="1" latinLnBrk="0" hangingPunct="1">
        <a:defRPr sz="1463" kern="1200">
          <a:solidFill>
            <a:schemeClr val="tx1"/>
          </a:solidFill>
          <a:latin typeface="+mn-lt"/>
          <a:ea typeface="+mn-ea"/>
          <a:cs typeface="+mn-cs"/>
        </a:defRPr>
      </a:lvl7pPr>
      <a:lvl8pPr marL="2600485" algn="l" defTabSz="742996" rtl="0" eaLnBrk="1" latinLnBrk="0" hangingPunct="1">
        <a:defRPr sz="1463" kern="1200">
          <a:solidFill>
            <a:schemeClr val="tx1"/>
          </a:solidFill>
          <a:latin typeface="+mn-lt"/>
          <a:ea typeface="+mn-ea"/>
          <a:cs typeface="+mn-cs"/>
        </a:defRPr>
      </a:lvl8pPr>
      <a:lvl9pPr marL="2971983" algn="l" defTabSz="742996"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0A3ED674-57C6-42A0-8E38-9C3E4E31AC8D}"/>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3" name="Rectángulo 32">
            <a:extLst>
              <a:ext uri="{FF2B5EF4-FFF2-40B4-BE49-F238E27FC236}">
                <a16:creationId xmlns:a16="http://schemas.microsoft.com/office/drawing/2014/main" id="{A2C4B06E-374C-450E-BCF3-F6C91A2D323F}"/>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4" name="Rectángulo 33">
            <a:extLst>
              <a:ext uri="{FF2B5EF4-FFF2-40B4-BE49-F238E27FC236}">
                <a16:creationId xmlns:a16="http://schemas.microsoft.com/office/drawing/2014/main" id="{358D0AC3-1E92-4A6B-B2B6-D6C06A92BF13}"/>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35" name="Grupo 34">
            <a:extLst>
              <a:ext uri="{FF2B5EF4-FFF2-40B4-BE49-F238E27FC236}">
                <a16:creationId xmlns:a16="http://schemas.microsoft.com/office/drawing/2014/main" id="{F8BB5566-1785-4D80-B91B-226F07F3B1B5}"/>
              </a:ext>
            </a:extLst>
          </p:cNvPr>
          <p:cNvGrpSpPr/>
          <p:nvPr userDrawn="1"/>
        </p:nvGrpSpPr>
        <p:grpSpPr>
          <a:xfrm>
            <a:off x="-1691415" y="362297"/>
            <a:ext cx="1438215" cy="665720"/>
            <a:chOff x="-257376" y="3045912"/>
            <a:chExt cx="4573659" cy="2786833"/>
          </a:xfrm>
        </p:grpSpPr>
        <p:sp>
          <p:nvSpPr>
            <p:cNvPr id="36" name="Rectángulo 35">
              <a:extLst>
                <a:ext uri="{FF2B5EF4-FFF2-40B4-BE49-F238E27FC236}">
                  <a16:creationId xmlns:a16="http://schemas.microsoft.com/office/drawing/2014/main" id="{210C1663-F777-4A96-9017-D4C0B2C0AA81}"/>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37" name="CuadroTexto 36">
              <a:extLst>
                <a:ext uri="{FF2B5EF4-FFF2-40B4-BE49-F238E27FC236}">
                  <a16:creationId xmlns:a16="http://schemas.microsoft.com/office/drawing/2014/main" id="{64C8B965-1FE6-4D49-822C-C1666690757D}"/>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38" name="Grupo 37">
            <a:extLst>
              <a:ext uri="{FF2B5EF4-FFF2-40B4-BE49-F238E27FC236}">
                <a16:creationId xmlns:a16="http://schemas.microsoft.com/office/drawing/2014/main" id="{D886C03D-7DE0-4B5B-AD54-9BC5A4ADC409}"/>
              </a:ext>
            </a:extLst>
          </p:cNvPr>
          <p:cNvGrpSpPr/>
          <p:nvPr userDrawn="1"/>
        </p:nvGrpSpPr>
        <p:grpSpPr>
          <a:xfrm>
            <a:off x="-1594433" y="2098821"/>
            <a:ext cx="1244251" cy="516493"/>
            <a:chOff x="1900489" y="3045913"/>
            <a:chExt cx="3956833" cy="2162139"/>
          </a:xfrm>
        </p:grpSpPr>
        <p:sp>
          <p:nvSpPr>
            <p:cNvPr id="39" name="Rectángulo 38">
              <a:extLst>
                <a:ext uri="{FF2B5EF4-FFF2-40B4-BE49-F238E27FC236}">
                  <a16:creationId xmlns:a16="http://schemas.microsoft.com/office/drawing/2014/main" id="{FA5DBFC3-4B76-47FC-A619-04A46B058518}"/>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0" name="CuadroTexto 39">
              <a:extLst>
                <a:ext uri="{FF2B5EF4-FFF2-40B4-BE49-F238E27FC236}">
                  <a16:creationId xmlns:a16="http://schemas.microsoft.com/office/drawing/2014/main" id="{8527C94D-23C1-476C-AA9C-CDD176EAFB25}"/>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41" name="Grupo 40">
            <a:extLst>
              <a:ext uri="{FF2B5EF4-FFF2-40B4-BE49-F238E27FC236}">
                <a16:creationId xmlns:a16="http://schemas.microsoft.com/office/drawing/2014/main" id="{0835A34E-49F5-4F1A-A3FF-76F74C1386BF}"/>
              </a:ext>
            </a:extLst>
          </p:cNvPr>
          <p:cNvGrpSpPr/>
          <p:nvPr userDrawn="1"/>
        </p:nvGrpSpPr>
        <p:grpSpPr>
          <a:xfrm>
            <a:off x="-1594433" y="1070147"/>
            <a:ext cx="1244251" cy="513023"/>
            <a:chOff x="51035" y="4935487"/>
            <a:chExt cx="3956833" cy="2147611"/>
          </a:xfrm>
        </p:grpSpPr>
        <p:sp>
          <p:nvSpPr>
            <p:cNvPr id="42" name="Rectángulo 41">
              <a:extLst>
                <a:ext uri="{FF2B5EF4-FFF2-40B4-BE49-F238E27FC236}">
                  <a16:creationId xmlns:a16="http://schemas.microsoft.com/office/drawing/2014/main" id="{D0E86426-DA50-472A-AF87-5C772D4921F6}"/>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3" name="CuadroTexto 42">
              <a:extLst>
                <a:ext uri="{FF2B5EF4-FFF2-40B4-BE49-F238E27FC236}">
                  <a16:creationId xmlns:a16="http://schemas.microsoft.com/office/drawing/2014/main" id="{779D3E0F-5BCB-4791-86D0-A08B1C99F0A2}"/>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4" name="Grupo 43">
            <a:extLst>
              <a:ext uri="{FF2B5EF4-FFF2-40B4-BE49-F238E27FC236}">
                <a16:creationId xmlns:a16="http://schemas.microsoft.com/office/drawing/2014/main" id="{5AECD7FB-EC75-4FE1-BBAD-977351DF7917}"/>
              </a:ext>
            </a:extLst>
          </p:cNvPr>
          <p:cNvGrpSpPr/>
          <p:nvPr userDrawn="1"/>
        </p:nvGrpSpPr>
        <p:grpSpPr>
          <a:xfrm>
            <a:off x="-1594433" y="4139820"/>
            <a:ext cx="1244251" cy="513023"/>
            <a:chOff x="1900489" y="4935487"/>
            <a:chExt cx="3956833" cy="2147611"/>
          </a:xfrm>
        </p:grpSpPr>
        <p:sp>
          <p:nvSpPr>
            <p:cNvPr id="45" name="Rectángulo 44">
              <a:extLst>
                <a:ext uri="{FF2B5EF4-FFF2-40B4-BE49-F238E27FC236}">
                  <a16:creationId xmlns:a16="http://schemas.microsoft.com/office/drawing/2014/main" id="{8D1AEDB7-154F-4D68-A630-F120CBA02D07}"/>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46" name="CuadroTexto 45">
              <a:extLst>
                <a:ext uri="{FF2B5EF4-FFF2-40B4-BE49-F238E27FC236}">
                  <a16:creationId xmlns:a16="http://schemas.microsoft.com/office/drawing/2014/main" id="{0BCC1CC6-D310-4604-BD4D-01FAACD3E778}"/>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47" name="Grupo 46">
            <a:extLst>
              <a:ext uri="{FF2B5EF4-FFF2-40B4-BE49-F238E27FC236}">
                <a16:creationId xmlns:a16="http://schemas.microsoft.com/office/drawing/2014/main" id="{ECE97DE0-F23C-421B-BEE9-055A9B5842F1}"/>
              </a:ext>
            </a:extLst>
          </p:cNvPr>
          <p:cNvGrpSpPr/>
          <p:nvPr userDrawn="1"/>
        </p:nvGrpSpPr>
        <p:grpSpPr>
          <a:xfrm>
            <a:off x="-1486231" y="2616095"/>
            <a:ext cx="1027846" cy="516494"/>
            <a:chOff x="3826215" y="3045912"/>
            <a:chExt cx="3268649" cy="2162141"/>
          </a:xfrm>
        </p:grpSpPr>
        <p:sp>
          <p:nvSpPr>
            <p:cNvPr id="48" name="CuadroTexto 47">
              <a:extLst>
                <a:ext uri="{FF2B5EF4-FFF2-40B4-BE49-F238E27FC236}">
                  <a16:creationId xmlns:a16="http://schemas.microsoft.com/office/drawing/2014/main" id="{CB7372B7-A19F-454E-BDF0-37516ACAC38C}"/>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49" name="Freeform 20">
              <a:extLst>
                <a:ext uri="{FF2B5EF4-FFF2-40B4-BE49-F238E27FC236}">
                  <a16:creationId xmlns:a16="http://schemas.microsoft.com/office/drawing/2014/main" id="{2017C0DD-4E7B-4020-A324-6C5715AD8170}"/>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50" name="Grupo 49">
            <a:extLst>
              <a:ext uri="{FF2B5EF4-FFF2-40B4-BE49-F238E27FC236}">
                <a16:creationId xmlns:a16="http://schemas.microsoft.com/office/drawing/2014/main" id="{5C83C7A4-EA91-4073-99DD-1AE96DB55C98}"/>
              </a:ext>
            </a:extLst>
          </p:cNvPr>
          <p:cNvGrpSpPr/>
          <p:nvPr userDrawn="1"/>
        </p:nvGrpSpPr>
        <p:grpSpPr>
          <a:xfrm>
            <a:off x="-1594433" y="3125870"/>
            <a:ext cx="1244251" cy="516494"/>
            <a:chOff x="4962494" y="3045912"/>
            <a:chExt cx="3956836" cy="2162141"/>
          </a:xfrm>
        </p:grpSpPr>
        <p:sp>
          <p:nvSpPr>
            <p:cNvPr id="51" name="Freeform 58">
              <a:extLst>
                <a:ext uri="{FF2B5EF4-FFF2-40B4-BE49-F238E27FC236}">
                  <a16:creationId xmlns:a16="http://schemas.microsoft.com/office/drawing/2014/main" id="{E51849A2-C07A-49B5-B1C7-86C9663882F9}"/>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2" name="CuadroTexto 51">
              <a:extLst>
                <a:ext uri="{FF2B5EF4-FFF2-40B4-BE49-F238E27FC236}">
                  <a16:creationId xmlns:a16="http://schemas.microsoft.com/office/drawing/2014/main" id="{73DC6962-4223-499E-B080-F7C2C61CE352}"/>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53" name="Grupo 52">
            <a:extLst>
              <a:ext uri="{FF2B5EF4-FFF2-40B4-BE49-F238E27FC236}">
                <a16:creationId xmlns:a16="http://schemas.microsoft.com/office/drawing/2014/main" id="{23FCCA32-A9DA-4FBD-8FFA-055E46CA81F8}"/>
              </a:ext>
            </a:extLst>
          </p:cNvPr>
          <p:cNvGrpSpPr/>
          <p:nvPr userDrawn="1"/>
        </p:nvGrpSpPr>
        <p:grpSpPr>
          <a:xfrm>
            <a:off x="-1594433" y="4689982"/>
            <a:ext cx="1244251" cy="513023"/>
            <a:chOff x="3482122" y="4935487"/>
            <a:chExt cx="3956836" cy="2147613"/>
          </a:xfrm>
        </p:grpSpPr>
        <p:sp>
          <p:nvSpPr>
            <p:cNvPr id="54" name="Freeform 20">
              <a:extLst>
                <a:ext uri="{FF2B5EF4-FFF2-40B4-BE49-F238E27FC236}">
                  <a16:creationId xmlns:a16="http://schemas.microsoft.com/office/drawing/2014/main" id="{80A84F85-CB17-4BD0-9FDF-366BF07E1615}"/>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5" name="CuadroTexto 54">
              <a:extLst>
                <a:ext uri="{FF2B5EF4-FFF2-40B4-BE49-F238E27FC236}">
                  <a16:creationId xmlns:a16="http://schemas.microsoft.com/office/drawing/2014/main" id="{EA3388AF-1ED0-493D-B8E9-ED702784B589}"/>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56" name="Grupo 55">
            <a:extLst>
              <a:ext uri="{FF2B5EF4-FFF2-40B4-BE49-F238E27FC236}">
                <a16:creationId xmlns:a16="http://schemas.microsoft.com/office/drawing/2014/main" id="{39654FAA-374C-4FA3-8BED-BE77C56AEAD8}"/>
              </a:ext>
            </a:extLst>
          </p:cNvPr>
          <p:cNvGrpSpPr/>
          <p:nvPr userDrawn="1"/>
        </p:nvGrpSpPr>
        <p:grpSpPr>
          <a:xfrm>
            <a:off x="-1594433" y="5206762"/>
            <a:ext cx="1244251" cy="513023"/>
            <a:chOff x="4962494" y="4935487"/>
            <a:chExt cx="3956836" cy="2147613"/>
          </a:xfrm>
        </p:grpSpPr>
        <p:sp>
          <p:nvSpPr>
            <p:cNvPr id="57" name="Freeform 58">
              <a:extLst>
                <a:ext uri="{FF2B5EF4-FFF2-40B4-BE49-F238E27FC236}">
                  <a16:creationId xmlns:a16="http://schemas.microsoft.com/office/drawing/2014/main" id="{52027C7B-1287-42C6-A853-093ED94EE47D}"/>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58" name="CuadroTexto 57">
              <a:extLst>
                <a:ext uri="{FF2B5EF4-FFF2-40B4-BE49-F238E27FC236}">
                  <a16:creationId xmlns:a16="http://schemas.microsoft.com/office/drawing/2014/main" id="{30996B2C-C06F-4725-922F-C2359DA3CD9D}"/>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59" name="CuadroTexto 58">
            <a:extLst>
              <a:ext uri="{FF2B5EF4-FFF2-40B4-BE49-F238E27FC236}">
                <a16:creationId xmlns:a16="http://schemas.microsoft.com/office/drawing/2014/main" id="{25C67566-3B30-455A-B677-BCB627F6F832}"/>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60" name="CuadroTexto 59">
            <a:extLst>
              <a:ext uri="{FF2B5EF4-FFF2-40B4-BE49-F238E27FC236}">
                <a16:creationId xmlns:a16="http://schemas.microsoft.com/office/drawing/2014/main" id="{3358ABB8-D625-4C68-8C0B-158C87A253E0}"/>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61" name="CuadroTexto 60">
            <a:extLst>
              <a:ext uri="{FF2B5EF4-FFF2-40B4-BE49-F238E27FC236}">
                <a16:creationId xmlns:a16="http://schemas.microsoft.com/office/drawing/2014/main" id="{D0D76EE2-DAAE-4359-B676-0B762F04AE54}"/>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26" r:id="rId3"/>
    <p:sldLayoutId id="2147483687" r:id="rId4"/>
    <p:sldLayoutId id="2147483684" r:id="rId5"/>
    <p:sldLayoutId id="2147483667" r:id="rId6"/>
  </p:sldLayoutIdLst>
  <p:txStyles>
    <p:titleStyle>
      <a:lvl1pPr algn="l" defTabSz="742996"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9" indent="-185749" algn="l" defTabSz="742996"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7" indent="-185749" algn="l" defTabSz="742996"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45" indent="-185749" algn="l" defTabSz="742996"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43"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40"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38"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36"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34"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732" indent="-185749" algn="l" defTabSz="742996"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96" rtl="0" eaLnBrk="1" latinLnBrk="0" hangingPunct="1">
        <a:defRPr sz="1463" kern="1200">
          <a:solidFill>
            <a:schemeClr val="tx1"/>
          </a:solidFill>
          <a:latin typeface="+mn-lt"/>
          <a:ea typeface="+mn-ea"/>
          <a:cs typeface="+mn-cs"/>
        </a:defRPr>
      </a:lvl1pPr>
      <a:lvl2pPr marL="371498" algn="l" defTabSz="742996" rtl="0" eaLnBrk="1" latinLnBrk="0" hangingPunct="1">
        <a:defRPr sz="1463" kern="1200">
          <a:solidFill>
            <a:schemeClr val="tx1"/>
          </a:solidFill>
          <a:latin typeface="+mn-lt"/>
          <a:ea typeface="+mn-ea"/>
          <a:cs typeface="+mn-cs"/>
        </a:defRPr>
      </a:lvl2pPr>
      <a:lvl3pPr marL="742996" algn="l" defTabSz="742996" rtl="0" eaLnBrk="1" latinLnBrk="0" hangingPunct="1">
        <a:defRPr sz="1463" kern="1200">
          <a:solidFill>
            <a:schemeClr val="tx1"/>
          </a:solidFill>
          <a:latin typeface="+mn-lt"/>
          <a:ea typeface="+mn-ea"/>
          <a:cs typeface="+mn-cs"/>
        </a:defRPr>
      </a:lvl3pPr>
      <a:lvl4pPr marL="1114494" algn="l" defTabSz="742996" rtl="0" eaLnBrk="1" latinLnBrk="0" hangingPunct="1">
        <a:defRPr sz="1463" kern="1200">
          <a:solidFill>
            <a:schemeClr val="tx1"/>
          </a:solidFill>
          <a:latin typeface="+mn-lt"/>
          <a:ea typeface="+mn-ea"/>
          <a:cs typeface="+mn-cs"/>
        </a:defRPr>
      </a:lvl4pPr>
      <a:lvl5pPr marL="1485991" algn="l" defTabSz="742996" rtl="0" eaLnBrk="1" latinLnBrk="0" hangingPunct="1">
        <a:defRPr sz="1463" kern="1200">
          <a:solidFill>
            <a:schemeClr val="tx1"/>
          </a:solidFill>
          <a:latin typeface="+mn-lt"/>
          <a:ea typeface="+mn-ea"/>
          <a:cs typeface="+mn-cs"/>
        </a:defRPr>
      </a:lvl5pPr>
      <a:lvl6pPr marL="1857489" algn="l" defTabSz="742996" rtl="0" eaLnBrk="1" latinLnBrk="0" hangingPunct="1">
        <a:defRPr sz="1463" kern="1200">
          <a:solidFill>
            <a:schemeClr val="tx1"/>
          </a:solidFill>
          <a:latin typeface="+mn-lt"/>
          <a:ea typeface="+mn-ea"/>
          <a:cs typeface="+mn-cs"/>
        </a:defRPr>
      </a:lvl6pPr>
      <a:lvl7pPr marL="2228987" algn="l" defTabSz="742996" rtl="0" eaLnBrk="1" latinLnBrk="0" hangingPunct="1">
        <a:defRPr sz="1463" kern="1200">
          <a:solidFill>
            <a:schemeClr val="tx1"/>
          </a:solidFill>
          <a:latin typeface="+mn-lt"/>
          <a:ea typeface="+mn-ea"/>
          <a:cs typeface="+mn-cs"/>
        </a:defRPr>
      </a:lvl7pPr>
      <a:lvl8pPr marL="2600485" algn="l" defTabSz="742996" rtl="0" eaLnBrk="1" latinLnBrk="0" hangingPunct="1">
        <a:defRPr sz="1463" kern="1200">
          <a:solidFill>
            <a:schemeClr val="tx1"/>
          </a:solidFill>
          <a:latin typeface="+mn-lt"/>
          <a:ea typeface="+mn-ea"/>
          <a:cs typeface="+mn-cs"/>
        </a:defRPr>
      </a:lvl8pPr>
      <a:lvl9pPr marL="2971983" algn="l" defTabSz="742996"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handicap.belgium.be/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martsurvey.co.uk/s/0XJS5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group of people holding hands in the air&#10;&#10;Description automatically generated">
            <a:extLst>
              <a:ext uri="{FF2B5EF4-FFF2-40B4-BE49-F238E27FC236}">
                <a16:creationId xmlns:a16="http://schemas.microsoft.com/office/drawing/2014/main" id="{839B8801-FF0F-043F-4E9E-512E6BF5EE56}"/>
              </a:ext>
            </a:extLst>
          </p:cNvPr>
          <p:cNvPicPr>
            <a:picLocks noGrp="1" noChangeAspect="1"/>
          </p:cNvPicPr>
          <p:nvPr>
            <p:ph type="pic" sz="quarter" idx="12"/>
          </p:nvPr>
        </p:nvPicPr>
        <p:blipFill>
          <a:blip r:embed="rId2" cstate="print">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189" b="2189"/>
          <a:stretch>
            <a:fillRect/>
          </a:stretch>
        </p:blipFill>
        <p:spPr/>
      </p:pic>
      <p:grpSp>
        <p:nvGrpSpPr>
          <p:cNvPr id="21" name="Group 20"/>
          <p:cNvGrpSpPr/>
          <p:nvPr/>
        </p:nvGrpSpPr>
        <p:grpSpPr>
          <a:xfrm>
            <a:off x="6018028" y="0"/>
            <a:ext cx="3887971" cy="6858000"/>
            <a:chOff x="0" y="0"/>
            <a:chExt cx="6400800" cy="10287000"/>
          </a:xfrm>
        </p:grpSpPr>
        <p:sp>
          <p:nvSpPr>
            <p:cNvPr id="5" name="Rectangle 4"/>
            <p:cNvSpPr/>
            <p:nvPr/>
          </p:nvSpPr>
          <p:spPr>
            <a:xfrm>
              <a:off x="0" y="0"/>
              <a:ext cx="6400800" cy="10287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9530" tIns="24765" rIns="49530" bIns="24765" numCol="1" spcCol="0" rtlCol="0" fromWordArt="0" anchor="ctr" anchorCtr="0" forceAA="0" compatLnSpc="1">
              <a:prstTxWarp prst="textNoShape">
                <a:avLst/>
              </a:prstTxWarp>
              <a:noAutofit/>
            </a:bodyPr>
            <a:lstStyle/>
            <a:p>
              <a:pPr algn="ctr"/>
              <a:endParaRPr lang="es-ES_tradnl" sz="1517">
                <a:solidFill>
                  <a:schemeClr val="tx1"/>
                </a:solidFill>
              </a:endParaRPr>
            </a:p>
          </p:txBody>
        </p:sp>
        <p:sp>
          <p:nvSpPr>
            <p:cNvPr id="14" name="TextBox 13"/>
            <p:cNvSpPr txBox="1"/>
            <p:nvPr/>
          </p:nvSpPr>
          <p:spPr>
            <a:xfrm>
              <a:off x="52056" y="2583495"/>
              <a:ext cx="6289701" cy="4570482"/>
            </a:xfrm>
            <a:prstGeom prst="rect">
              <a:avLst/>
            </a:prstGeom>
            <a:noFill/>
          </p:spPr>
          <p:txBody>
            <a:bodyPr wrap="square" rtlCol="0">
              <a:spAutoFit/>
            </a:bodyPr>
            <a:lstStyle/>
            <a:p>
              <a:r>
                <a:rPr lang="fr-FR" sz="2800" b="1">
                  <a:solidFill>
                    <a:schemeClr val="bg1"/>
                  </a:solidFill>
                </a:rPr>
                <a:t>Etude pour la DG HAN concernant les causes du non-</a:t>
              </a:r>
              <a:r>
                <a:rPr lang="fr-FR" sz="2800" b="1" err="1">
                  <a:solidFill>
                    <a:schemeClr val="bg1"/>
                  </a:solidFill>
                </a:rPr>
                <a:t>take</a:t>
              </a:r>
              <a:r>
                <a:rPr lang="fr-FR" sz="2800" b="1">
                  <a:solidFill>
                    <a:schemeClr val="bg1"/>
                  </a:solidFill>
                </a:rPr>
                <a:t>-up chez les personnes en situation de handicap</a:t>
              </a:r>
            </a:p>
            <a:p>
              <a:endParaRPr lang="fr-FR" sz="2800" b="1">
                <a:solidFill>
                  <a:schemeClr val="bg1"/>
                </a:solidFill>
              </a:endParaRPr>
            </a:p>
            <a:p>
              <a:r>
                <a:rPr lang="fr-FR" sz="2400" b="1" i="1">
                  <a:solidFill>
                    <a:schemeClr val="bg1"/>
                  </a:solidFill>
                </a:rPr>
                <a:t>Webinaire 10 septembre 2024</a:t>
              </a:r>
            </a:p>
          </p:txBody>
        </p:sp>
      </p:grpSp>
      <p:pic>
        <p:nvPicPr>
          <p:cNvPr id="18" name="Picture 8">
            <a:extLst>
              <a:ext uri="{FF2B5EF4-FFF2-40B4-BE49-F238E27FC236}">
                <a16:creationId xmlns:a16="http://schemas.microsoft.com/office/drawing/2014/main" id="{BB860522-B256-48AC-BAA0-530F1DB81C16}"/>
              </a:ext>
            </a:extLst>
          </p:cNvPr>
          <p:cNvPicPr>
            <a:picLocks noChangeAspect="1" noChangeArrowheads="1"/>
          </p:cNvPicPr>
          <p:nvPr/>
        </p:nvPicPr>
        <p:blipFill>
          <a:blip r:embed="rId4" cstate="print">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a:stretch>
            <a:fillRect/>
          </a:stretch>
        </p:blipFill>
        <p:spPr bwMode="auto">
          <a:xfrm>
            <a:off x="6275644" y="6382553"/>
            <a:ext cx="1546877" cy="28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black background with red text&#10;&#10;Description automatically generated">
            <a:extLst>
              <a:ext uri="{FF2B5EF4-FFF2-40B4-BE49-F238E27FC236}">
                <a16:creationId xmlns:a16="http://schemas.microsoft.com/office/drawing/2014/main" id="{ECE221F6-8083-61F7-A2F1-A42731F9AEF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80137" y="6051643"/>
            <a:ext cx="1699923" cy="661819"/>
          </a:xfrm>
          <a:prstGeom prst="rect">
            <a:avLst/>
          </a:prstGeom>
        </p:spPr>
      </p:pic>
    </p:spTree>
    <p:extLst>
      <p:ext uri="{BB962C8B-B14F-4D97-AF65-F5344CB8AC3E}">
        <p14:creationId xmlns:p14="http://schemas.microsoft.com/office/powerpoint/2010/main" val="425928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BE00E0-C6E9-C236-1630-35B9A1282DA6}"/>
              </a:ext>
            </a:extLst>
          </p:cNvPr>
          <p:cNvSpPr/>
          <p:nvPr/>
        </p:nvSpPr>
        <p:spPr>
          <a:xfrm>
            <a:off x="446807" y="1458304"/>
            <a:ext cx="8467472" cy="369332"/>
          </a:xfrm>
          <a:prstGeom prst="rect">
            <a:avLst/>
          </a:prstGeom>
        </p:spPr>
        <p:txBody>
          <a:bodyPr wrap="square">
            <a:spAutoFit/>
          </a:bodyPr>
          <a:lstStyle/>
          <a:p>
            <a:pPr>
              <a:spcBef>
                <a:spcPts val="200"/>
              </a:spcBef>
              <a:spcAft>
                <a:spcPts val="200"/>
              </a:spcAft>
            </a:pPr>
            <a:r>
              <a:rPr lang="fr-FR" sz="1800">
                <a:solidFill>
                  <a:srgbClr val="756A65"/>
                </a:solidFill>
                <a:latin typeface="+mj-lt"/>
              </a:rPr>
              <a:t>L’enquête sera disponible via différents canaux :</a:t>
            </a:r>
          </a:p>
        </p:txBody>
      </p:sp>
      <p:sp>
        <p:nvSpPr>
          <p:cNvPr id="2" name="Título 1">
            <a:extLst>
              <a:ext uri="{FF2B5EF4-FFF2-40B4-BE49-F238E27FC236}">
                <a16:creationId xmlns:a16="http://schemas.microsoft.com/office/drawing/2014/main" id="{65436E41-9D3C-48EE-9C35-00D1A5FEC812}"/>
              </a:ext>
            </a:extLst>
          </p:cNvPr>
          <p:cNvSpPr>
            <a:spLocks noGrp="1"/>
          </p:cNvSpPr>
          <p:nvPr>
            <p:ph type="title"/>
          </p:nvPr>
        </p:nvSpPr>
        <p:spPr>
          <a:xfrm>
            <a:off x="474662" y="380941"/>
            <a:ext cx="8595511" cy="528350"/>
          </a:xfrm>
        </p:spPr>
        <p:txBody>
          <a:bodyPr/>
          <a:lstStyle/>
          <a:p>
            <a:r>
              <a:rPr lang="fr-FR"/>
              <a:t>Modalités de diffusion</a:t>
            </a:r>
            <a:endParaRPr lang="fr-FR">
              <a:solidFill>
                <a:srgbClr val="80234A"/>
              </a:solidFill>
            </a:endParaRPr>
          </a:p>
        </p:txBody>
      </p:sp>
      <p:sp>
        <p:nvSpPr>
          <p:cNvPr id="3" name="Marcador de número de diapositiva 2">
            <a:extLst>
              <a:ext uri="{FF2B5EF4-FFF2-40B4-BE49-F238E27FC236}">
                <a16:creationId xmlns:a16="http://schemas.microsoft.com/office/drawing/2014/main" id="{E89673AA-C884-46E9-893E-B8C19F68E9F5}"/>
              </a:ext>
            </a:extLst>
          </p:cNvPr>
          <p:cNvSpPr>
            <a:spLocks noGrp="1"/>
          </p:cNvSpPr>
          <p:nvPr>
            <p:ph type="sldNum" sz="quarter" idx="10"/>
          </p:nvPr>
        </p:nvSpPr>
        <p:spPr/>
        <p:txBody>
          <a:bodyPr/>
          <a:lstStyle/>
          <a:p>
            <a:pPr algn="l"/>
            <a:fld id="{37D409AB-2201-4E18-8A34-C31753AD9B06}" type="slidenum">
              <a:rPr lang="es-ES_tradnl" smtClean="0"/>
              <a:pPr algn="l"/>
              <a:t>10</a:t>
            </a:fld>
            <a:endParaRPr lang="es-ES_tradnl"/>
          </a:p>
        </p:txBody>
      </p:sp>
      <p:graphicFrame>
        <p:nvGraphicFramePr>
          <p:cNvPr id="4" name="Table 3">
            <a:extLst>
              <a:ext uri="{FF2B5EF4-FFF2-40B4-BE49-F238E27FC236}">
                <a16:creationId xmlns:a16="http://schemas.microsoft.com/office/drawing/2014/main" id="{875F80CD-0BA9-27E3-4562-AD828710661C}"/>
              </a:ext>
            </a:extLst>
          </p:cNvPr>
          <p:cNvGraphicFramePr>
            <a:graphicFrameLocks noGrp="1"/>
          </p:cNvGraphicFramePr>
          <p:nvPr>
            <p:extLst>
              <p:ext uri="{D42A27DB-BD31-4B8C-83A1-F6EECF244321}">
                <p14:modId xmlns:p14="http://schemas.microsoft.com/office/powerpoint/2010/main" val="1470106150"/>
              </p:ext>
            </p:extLst>
          </p:nvPr>
        </p:nvGraphicFramePr>
        <p:xfrm>
          <a:off x="513676" y="1868343"/>
          <a:ext cx="9000000" cy="3749040"/>
        </p:xfrm>
        <a:graphic>
          <a:graphicData uri="http://schemas.openxmlformats.org/drawingml/2006/table">
            <a:tbl>
              <a:tblPr firstRow="1" bandRow="1">
                <a:tableStyleId>{5940675A-B579-460E-94D1-54222C63F5DA}</a:tableStyleId>
              </a:tblPr>
              <a:tblGrid>
                <a:gridCol w="4536000">
                  <a:extLst>
                    <a:ext uri="{9D8B030D-6E8A-4147-A177-3AD203B41FA5}">
                      <a16:colId xmlns:a16="http://schemas.microsoft.com/office/drawing/2014/main" val="4158861127"/>
                    </a:ext>
                  </a:extLst>
                </a:gridCol>
                <a:gridCol w="4464000">
                  <a:extLst>
                    <a:ext uri="{9D8B030D-6E8A-4147-A177-3AD203B41FA5}">
                      <a16:colId xmlns:a16="http://schemas.microsoft.com/office/drawing/2014/main" val="1998328338"/>
                    </a:ext>
                  </a:extLst>
                </a:gridCol>
              </a:tblGrid>
              <a:tr h="0">
                <a:tc>
                  <a:txBody>
                    <a:bodyPr/>
                    <a:lstStyle/>
                    <a:p>
                      <a:pPr marL="179070" indent="-179070">
                        <a:buFont typeface="Arial" panose="020B0604020202020204" pitchFamily="34" charset="0"/>
                        <a:buChar char="•"/>
                      </a:pPr>
                      <a:r>
                        <a:rPr lang="fr-FR" sz="1800">
                          <a:solidFill>
                            <a:srgbClr val="756A65"/>
                          </a:solidFill>
                          <a:latin typeface="+mj-lt"/>
                        </a:rPr>
                        <a:t>Sur le </a:t>
                      </a:r>
                      <a:r>
                        <a:rPr lang="fr-FR" sz="1800">
                          <a:solidFill>
                            <a:srgbClr val="756A65"/>
                          </a:solidFill>
                          <a:latin typeface="+mj-lt"/>
                          <a:hlinkClick r:id="rId3"/>
                        </a:rPr>
                        <a:t>site web de la DG HAN</a:t>
                      </a:r>
                      <a:endParaRPr lang="fr-FR" sz="1800">
                        <a:solidFill>
                          <a:srgbClr val="756A65"/>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indent="-179070">
                        <a:buFont typeface="Arial" panose="020B0604020202020204" pitchFamily="34" charset="0"/>
                        <a:buChar char="•"/>
                      </a:pPr>
                      <a:r>
                        <a:rPr lang="fr-FR" sz="1800">
                          <a:solidFill>
                            <a:srgbClr val="756A65"/>
                          </a:solidFill>
                          <a:latin typeface="+mj-lt"/>
                        </a:rPr>
                        <a:t>Via l’AVIQ</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8410755"/>
                  </a:ext>
                </a:extLst>
              </a:tr>
              <a:tr h="0">
                <a:tc>
                  <a:txBody>
                    <a:bodyPr/>
                    <a:lstStyle/>
                    <a:p>
                      <a:pPr marL="179070" indent="-179070">
                        <a:buFont typeface="Arial" panose="020B0604020202020204" pitchFamily="34" charset="0"/>
                        <a:buChar char="•"/>
                      </a:pPr>
                      <a:r>
                        <a:rPr lang="fr-FR" sz="1800">
                          <a:solidFill>
                            <a:srgbClr val="756A65"/>
                          </a:solidFill>
                          <a:latin typeface="+mj-lt"/>
                        </a:rPr>
                        <a:t>Newsletter DG HAN Handipro (envoi 12/09)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indent="-179070">
                        <a:buFont typeface="Arial" panose="020B0604020202020204" pitchFamily="34" charset="0"/>
                        <a:buChar char="•"/>
                      </a:pPr>
                      <a:r>
                        <a:rPr lang="fr-FR" sz="1800">
                          <a:solidFill>
                            <a:srgbClr val="756A65"/>
                          </a:solidFill>
                          <a:latin typeface="+mj-lt"/>
                        </a:rPr>
                        <a:t>Via le CSNPH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7718036"/>
                  </a:ext>
                </a:extLst>
              </a:tr>
              <a:tr h="0">
                <a:tc>
                  <a:txBody>
                    <a:bodyPr/>
                    <a:lstStyle/>
                    <a:p>
                      <a:pPr marL="179070" indent="-179070">
                        <a:buFont typeface="Arial" panose="020B0604020202020204" pitchFamily="34" charset="0"/>
                        <a:buChar char="•"/>
                      </a:pPr>
                      <a:r>
                        <a:rPr lang="fr-FR" sz="1800">
                          <a:solidFill>
                            <a:srgbClr val="756A65"/>
                          </a:solidFill>
                          <a:latin typeface="+mj-lt"/>
                        </a:rPr>
                        <a:t>Newsletter DG HAN Handinews (envoi 12/09)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indent="-179070">
                        <a:buFont typeface="Arial" panose="020B0604020202020204" pitchFamily="34" charset="0"/>
                        <a:buChar char="•"/>
                      </a:pPr>
                      <a:r>
                        <a:rPr lang="fr-FR" sz="1800">
                          <a:solidFill>
                            <a:srgbClr val="756A65"/>
                          </a:solidFill>
                          <a:latin typeface="+mj-lt"/>
                        </a:rPr>
                        <a:t>Via la Fédération des Maisons Médicales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1154383"/>
                  </a:ext>
                </a:extLst>
              </a:tr>
              <a:tr h="0">
                <a:tc>
                  <a:txBody>
                    <a:bodyPr/>
                    <a:lstStyle/>
                    <a:p>
                      <a:pPr marL="179070" indent="-179070">
                        <a:buFont typeface="Arial" panose="020B0604020202020204" pitchFamily="34" charset="0"/>
                        <a:buChar char="•"/>
                      </a:pPr>
                      <a:r>
                        <a:rPr lang="fr-FR" sz="1800">
                          <a:solidFill>
                            <a:srgbClr val="756A65"/>
                          </a:solidFill>
                          <a:latin typeface="+mj-lt"/>
                        </a:rPr>
                        <a:t>Newsletter ECHO - SPP Intégration sociale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indent="-179070">
                        <a:buFont typeface="Arial" panose="020B0604020202020204" pitchFamily="34" charset="0"/>
                        <a:buChar char="•"/>
                      </a:pPr>
                      <a:r>
                        <a:rPr lang="fr-FR" sz="1800">
                          <a:solidFill>
                            <a:srgbClr val="756A65"/>
                          </a:solidFill>
                          <a:latin typeface="+mj-lt"/>
                        </a:rPr>
                        <a:t>Mutualité Chrétienne + </a:t>
                      </a:r>
                      <a:r>
                        <a:rPr lang="fr-FR" sz="1800" err="1">
                          <a:solidFill>
                            <a:srgbClr val="756A65"/>
                          </a:solidFill>
                          <a:latin typeface="+mj-lt"/>
                        </a:rPr>
                        <a:t>Alteo</a:t>
                      </a:r>
                      <a:endParaRPr lang="fr-FR" sz="1800">
                        <a:solidFill>
                          <a:srgbClr val="756A65"/>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5797823"/>
                  </a:ext>
                </a:extLst>
              </a:tr>
              <a:tr h="0">
                <a:tc>
                  <a:txBody>
                    <a:bodyPr/>
                    <a:lstStyle/>
                    <a:p>
                      <a:pPr marL="179070" indent="-179070">
                        <a:buFont typeface="Arial" panose="020B0604020202020204" pitchFamily="34" charset="0"/>
                        <a:buChar char="•"/>
                      </a:pPr>
                      <a:r>
                        <a:rPr lang="fr-FR" sz="1800">
                          <a:solidFill>
                            <a:srgbClr val="756A65"/>
                          </a:solidFill>
                          <a:latin typeface="+mj-lt"/>
                        </a:rPr>
                        <a:t>Newsletter professionnelle VAPH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indent="-179070">
                        <a:buFont typeface="Arial" panose="020B0604020202020204" pitchFamily="34" charset="0"/>
                        <a:buChar char="•"/>
                      </a:pPr>
                      <a:r>
                        <a:rPr lang="fr-FR" sz="1800" err="1">
                          <a:solidFill>
                            <a:srgbClr val="756A65"/>
                          </a:solidFill>
                          <a:latin typeface="+mj-lt"/>
                        </a:rPr>
                        <a:t>Steunpunt</a:t>
                      </a:r>
                      <a:r>
                        <a:rPr lang="fr-FR" sz="1800">
                          <a:solidFill>
                            <a:srgbClr val="756A65"/>
                          </a:solidFill>
                          <a:latin typeface="+mj-lt"/>
                        </a:rPr>
                        <a:t> </a:t>
                      </a:r>
                      <a:r>
                        <a:rPr lang="fr-FR" sz="1800" err="1">
                          <a:solidFill>
                            <a:srgbClr val="756A65"/>
                          </a:solidFill>
                          <a:latin typeface="+mj-lt"/>
                        </a:rPr>
                        <a:t>Mantelzorg</a:t>
                      </a:r>
                      <a:endParaRPr lang="fr-FR" sz="1800">
                        <a:solidFill>
                          <a:srgbClr val="756A65"/>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6082325"/>
                  </a:ext>
                </a:extLst>
              </a:tr>
              <a:tr h="0">
                <a:tc>
                  <a:txBody>
                    <a:bodyPr/>
                    <a:lstStyle/>
                    <a:p>
                      <a:pPr marL="179070" indent="-179070">
                        <a:buFont typeface="Arial" panose="020B0604020202020204" pitchFamily="34" charset="0"/>
                        <a:buChar char="•"/>
                      </a:pPr>
                      <a:r>
                        <a:rPr lang="fr-FR" sz="1800">
                          <a:solidFill>
                            <a:srgbClr val="756A65"/>
                          </a:solidFill>
                          <a:latin typeface="+mj-lt"/>
                        </a:rPr>
                        <a:t>Newsletter Solidaris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marR="0" lvl="0" indent="-179070" algn="l" defTabSz="7429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kern="1200">
                          <a:solidFill>
                            <a:srgbClr val="756A65"/>
                          </a:solidFill>
                          <a:latin typeface="+mn-lt"/>
                          <a:ea typeface="+mn-ea"/>
                          <a:cs typeface="+mn-cs"/>
                        </a:rPr>
                        <a:t>Inclusion </a:t>
                      </a:r>
                      <a:r>
                        <a:rPr lang="fr-FR" sz="1800" kern="1200" err="1">
                          <a:solidFill>
                            <a:srgbClr val="756A65"/>
                          </a:solidFill>
                          <a:latin typeface="+mn-lt"/>
                          <a:ea typeface="+mn-ea"/>
                          <a:cs typeface="+mn-cs"/>
                        </a:rPr>
                        <a:t>asbl</a:t>
                      </a:r>
                      <a:endParaRPr lang="fr-FR" sz="1800" kern="1200">
                        <a:solidFill>
                          <a:srgbClr val="756A65"/>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5136220"/>
                  </a:ext>
                </a:extLst>
              </a:tr>
              <a:tr h="0">
                <a:tc>
                  <a:txBody>
                    <a:bodyPr/>
                    <a:lstStyle/>
                    <a:p>
                      <a:pPr marL="179070" indent="-179070">
                        <a:buFont typeface="Arial" panose="020B0604020202020204" pitchFamily="34" charset="0"/>
                        <a:buChar char="•"/>
                      </a:pPr>
                      <a:r>
                        <a:rPr lang="fr-FR" sz="1800" err="1">
                          <a:solidFill>
                            <a:srgbClr val="756A65"/>
                          </a:solidFill>
                          <a:latin typeface="+mj-lt"/>
                        </a:rPr>
                        <a:t>Esenca</a:t>
                      </a:r>
                      <a:r>
                        <a:rPr lang="fr-FR" sz="1800">
                          <a:solidFill>
                            <a:srgbClr val="756A65"/>
                          </a:solidFill>
                          <a:latin typeface="+mj-lt"/>
                        </a:rPr>
                        <a:t> – syndicat des personnes en  situation de handicap, de maladie grave,  chronique et invalidante  (Solidaris)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388" marR="0" lvl="0" indent="-179388" algn="l" defTabSz="7429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kern="1200">
                          <a:solidFill>
                            <a:srgbClr val="756A65"/>
                          </a:solidFill>
                          <a:latin typeface="+mj-lt"/>
                          <a:ea typeface="+mn-ea"/>
                          <a:cs typeface="+mn-cs"/>
                        </a:rPr>
                        <a:t>FIOLA - </a:t>
                      </a:r>
                      <a:r>
                        <a:rPr lang="nl-NL" sz="1800" kern="1200">
                          <a:solidFill>
                            <a:srgbClr val="756A65"/>
                          </a:solidFill>
                          <a:latin typeface="+mj-lt"/>
                          <a:ea typeface="+mn-ea"/>
                          <a:cs typeface="+mn-cs"/>
                        </a:rPr>
                        <a:t>ondersteuning op maat voor personen met een (vermoeden van) beperking en hun netwerk​</a:t>
                      </a:r>
                      <a:endParaRPr lang="fr-FR" sz="1800" kern="1200">
                        <a:solidFill>
                          <a:srgbClr val="756A65"/>
                        </a:solidFill>
                        <a:latin typeface="+mj-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5008670"/>
                  </a:ext>
                </a:extLst>
              </a:tr>
              <a:tr h="0">
                <a:tc>
                  <a:txBody>
                    <a:bodyPr/>
                    <a:lstStyle/>
                    <a:p>
                      <a:pPr marL="179070" indent="-179070">
                        <a:buFont typeface="Arial" panose="020B0604020202020204" pitchFamily="34" charset="0"/>
                        <a:buChar char="•"/>
                      </a:pPr>
                      <a:r>
                        <a:rPr lang="fr-FR" sz="1800">
                          <a:solidFill>
                            <a:srgbClr val="756A65"/>
                          </a:solidFill>
                          <a:latin typeface="+mj-lt"/>
                        </a:rPr>
                        <a:t>Direction d’Administration de l’Aide aux personnes handicapées (PHARE)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9070" indent="-179070">
                        <a:buFont typeface="Arial" panose="020B0604020202020204" pitchFamily="34" charset="0"/>
                        <a:buChar char="•"/>
                      </a:pPr>
                      <a:r>
                        <a:rPr lang="fr-FR" sz="1800">
                          <a:solidFill>
                            <a:srgbClr val="756A65"/>
                          </a:solidFill>
                          <a:latin typeface="+mj-lt"/>
                        </a:rPr>
                        <a:t>Ligue Alzheimer/ Ligue Braille/DITO/ </a:t>
                      </a:r>
                      <a:r>
                        <a:rPr lang="fr-FR" sz="1800" err="1">
                          <a:solidFill>
                            <a:srgbClr val="756A65"/>
                          </a:solidFill>
                          <a:latin typeface="+mj-lt"/>
                        </a:rPr>
                        <a:t>Steunpunt</a:t>
                      </a:r>
                      <a:r>
                        <a:rPr lang="fr-FR" sz="1800">
                          <a:solidFill>
                            <a:srgbClr val="756A65"/>
                          </a:solidFill>
                          <a:latin typeface="+mj-lt"/>
                        </a:rPr>
                        <a:t> </a:t>
                      </a:r>
                      <a:r>
                        <a:rPr lang="fr-FR" sz="1800" err="1">
                          <a:solidFill>
                            <a:srgbClr val="756A65"/>
                          </a:solidFill>
                          <a:latin typeface="+mj-lt"/>
                        </a:rPr>
                        <a:t>Mantelzorg</a:t>
                      </a:r>
                      <a:r>
                        <a:rPr lang="fr-FR" sz="1800">
                          <a:solidFill>
                            <a:srgbClr val="756A65"/>
                          </a:solidFill>
                          <a:latin typeface="+mj-lt"/>
                        </a:rPr>
                        <a:t>/NOOZO,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9957911"/>
                  </a:ext>
                </a:extLst>
              </a:tr>
            </a:tbl>
          </a:graphicData>
        </a:graphic>
      </p:graphicFrame>
      <p:sp>
        <p:nvSpPr>
          <p:cNvPr id="8" name="TextBox 7">
            <a:extLst>
              <a:ext uri="{FF2B5EF4-FFF2-40B4-BE49-F238E27FC236}">
                <a16:creationId xmlns:a16="http://schemas.microsoft.com/office/drawing/2014/main" id="{6239F83A-30D2-7904-AEC9-73A1E9E4E99C}"/>
              </a:ext>
            </a:extLst>
          </p:cNvPr>
          <p:cNvSpPr txBox="1"/>
          <p:nvPr/>
        </p:nvSpPr>
        <p:spPr>
          <a:xfrm>
            <a:off x="4607859" y="93801"/>
            <a:ext cx="5208494" cy="923330"/>
          </a:xfrm>
          <a:prstGeom prst="rect">
            <a:avLst/>
          </a:prstGeom>
          <a:solidFill>
            <a:srgbClr val="80234A"/>
          </a:solidFill>
        </p:spPr>
        <p:txBody>
          <a:bodyPr wrap="square" rtlCol="0">
            <a:spAutoFit/>
          </a:bodyPr>
          <a:lstStyle/>
          <a:p>
            <a:pPr algn="ctr"/>
            <a:r>
              <a:rPr lang="fr-FR" sz="1800" b="1">
                <a:solidFill>
                  <a:schemeClr val="bg2"/>
                </a:solidFill>
              </a:rPr>
              <a:t>Nous faisons également appel à vous, n’hésitez pas à nous transmettre les coordonnées de votre service de communication (Non-take-up@minsoc.fed.be)</a:t>
            </a:r>
          </a:p>
        </p:txBody>
      </p:sp>
    </p:spTree>
    <p:extLst>
      <p:ext uri="{BB962C8B-B14F-4D97-AF65-F5344CB8AC3E}">
        <p14:creationId xmlns:p14="http://schemas.microsoft.com/office/powerpoint/2010/main" val="212630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662" y="380941"/>
            <a:ext cx="8595511" cy="528350"/>
          </a:xfrm>
        </p:spPr>
        <p:txBody>
          <a:bodyPr/>
          <a:lstStyle/>
          <a:p>
            <a:r>
              <a:rPr lang="fr-FR"/>
              <a:t>Personnes de contact</a:t>
            </a:r>
            <a:endParaRPr lang="fr-FR">
              <a:solidFill>
                <a:srgbClr val="80234A"/>
              </a:solidFill>
            </a:endParaRPr>
          </a:p>
        </p:txBody>
      </p:sp>
      <p:sp>
        <p:nvSpPr>
          <p:cNvPr id="17" name="Slide Number Placeholder 24">
            <a:extLst>
              <a:ext uri="{FF2B5EF4-FFF2-40B4-BE49-F238E27FC236}">
                <a16:creationId xmlns:a16="http://schemas.microsoft.com/office/drawing/2014/main" id="{5199C87F-653F-4326-B4E9-0BFF38AEAD85}"/>
              </a:ext>
            </a:extLst>
          </p:cNvPr>
          <p:cNvSpPr>
            <a:spLocks noGrp="1"/>
          </p:cNvSpPr>
          <p:nvPr>
            <p:ph type="sldNum" sz="quarter" idx="10"/>
          </p:nvPr>
        </p:nvSpPr>
        <p:spPr>
          <a:prstGeom prst="rect">
            <a:avLst/>
          </a:prstGeom>
        </p:spPr>
        <p:txBody>
          <a:bodyPr/>
          <a:lstStyle/>
          <a:p>
            <a:pPr algn="l"/>
            <a:fld id="{37D409AB-2201-4E18-8A34-C31753AD9B06}" type="slidenum">
              <a:rPr lang="es-ES_tradnl" smtClean="0"/>
              <a:pPr algn="l"/>
              <a:t>11</a:t>
            </a:fld>
            <a:endParaRPr lang="es-ES_tradnl"/>
          </a:p>
        </p:txBody>
      </p:sp>
      <p:sp>
        <p:nvSpPr>
          <p:cNvPr id="8" name="Rectangle 7">
            <a:extLst>
              <a:ext uri="{FF2B5EF4-FFF2-40B4-BE49-F238E27FC236}">
                <a16:creationId xmlns:a16="http://schemas.microsoft.com/office/drawing/2014/main" id="{16352896-65A5-3560-61C2-42A957F66ADC}"/>
              </a:ext>
            </a:extLst>
          </p:cNvPr>
          <p:cNvSpPr/>
          <p:nvPr/>
        </p:nvSpPr>
        <p:spPr>
          <a:xfrm>
            <a:off x="474662" y="1458304"/>
            <a:ext cx="8688388" cy="4052391"/>
          </a:xfrm>
          <a:prstGeom prst="rect">
            <a:avLst/>
          </a:prstGeom>
        </p:spPr>
        <p:txBody>
          <a:bodyPr wrap="square" lIns="91440" tIns="45720" rIns="91440" bIns="45720" anchor="t">
            <a:spAutoFit/>
          </a:bodyPr>
          <a:lstStyle/>
          <a:p>
            <a:pPr>
              <a:spcBef>
                <a:spcPts val="200"/>
              </a:spcBef>
              <a:spcAft>
                <a:spcPts val="200"/>
              </a:spcAft>
            </a:pPr>
            <a:r>
              <a:rPr lang="fr-FR" sz="1800">
                <a:solidFill>
                  <a:srgbClr val="756A65"/>
                </a:solidFill>
                <a:latin typeface="+mj-lt"/>
              </a:rPr>
              <a:t>Afin de vous aider au mieux, notre équipe est disponible pour répondre à vos questions spécifiques. En fonction de chaque question, nous pourrons définir un support adapté.</a:t>
            </a:r>
          </a:p>
          <a:p>
            <a:pPr>
              <a:spcBef>
                <a:spcPts val="200"/>
              </a:spcBef>
              <a:spcAft>
                <a:spcPts val="200"/>
              </a:spcAft>
            </a:pPr>
            <a:endParaRPr lang="fr-FR" sz="1800">
              <a:solidFill>
                <a:srgbClr val="756A65"/>
              </a:solidFill>
              <a:latin typeface="+mj-lt"/>
            </a:endParaRPr>
          </a:p>
          <a:p>
            <a:pPr marL="285750" indent="-285750">
              <a:spcBef>
                <a:spcPts val="200"/>
              </a:spcBef>
              <a:spcAft>
                <a:spcPts val="200"/>
              </a:spcAft>
              <a:buFont typeface="Arial" panose="020B0604020202020204" pitchFamily="34" charset="0"/>
              <a:buChar char="•"/>
            </a:pPr>
            <a:r>
              <a:rPr lang="fr-FR" sz="1800">
                <a:solidFill>
                  <a:srgbClr val="756A65"/>
                </a:solidFill>
                <a:latin typeface="+mj-lt"/>
              </a:rPr>
              <a:t>David Van Dieren, Antares Consulting</a:t>
            </a:r>
            <a:br>
              <a:rPr lang="fr-FR" sz="1800">
                <a:latin typeface="+mj-lt"/>
              </a:rPr>
            </a:br>
            <a:r>
              <a:rPr lang="fr-FR" sz="1800">
                <a:solidFill>
                  <a:srgbClr val="756A65"/>
                </a:solidFill>
                <a:latin typeface="+mj-lt"/>
              </a:rPr>
              <a:t>dvandieren@antares-consulting.com</a:t>
            </a:r>
            <a:endParaRPr lang="fr-FR" sz="1800">
              <a:solidFill>
                <a:srgbClr val="756A65"/>
              </a:solidFill>
              <a:latin typeface="+mj-lt"/>
              <a:ea typeface="Calibri Light"/>
              <a:cs typeface="Calibri Light"/>
            </a:endParaRPr>
          </a:p>
          <a:p>
            <a:pPr marL="285750" indent="-285750">
              <a:spcBef>
                <a:spcPts val="200"/>
              </a:spcBef>
              <a:spcAft>
                <a:spcPts val="200"/>
              </a:spcAft>
              <a:buFont typeface="Arial" panose="020B0604020202020204" pitchFamily="34" charset="0"/>
              <a:buChar char="•"/>
            </a:pPr>
            <a:endParaRPr lang="fr-FR" sz="1800">
              <a:solidFill>
                <a:srgbClr val="756A65"/>
              </a:solidFill>
              <a:latin typeface="+mj-lt"/>
            </a:endParaRPr>
          </a:p>
          <a:p>
            <a:pPr marL="285750" indent="-285750">
              <a:spcBef>
                <a:spcPts val="200"/>
              </a:spcBef>
              <a:spcAft>
                <a:spcPts val="200"/>
              </a:spcAft>
              <a:buFont typeface="Arial" panose="020B0604020202020204" pitchFamily="34" charset="0"/>
              <a:buChar char="•"/>
            </a:pPr>
            <a:r>
              <a:rPr lang="fr-FR" sz="1800">
                <a:solidFill>
                  <a:srgbClr val="756A65"/>
                </a:solidFill>
                <a:latin typeface="+mj-lt"/>
              </a:rPr>
              <a:t>Julie Syenave, Antares Consulting</a:t>
            </a:r>
            <a:br>
              <a:rPr lang="fr-FR" sz="1800">
                <a:latin typeface="+mj-lt"/>
              </a:rPr>
            </a:br>
            <a:r>
              <a:rPr lang="fr-FR" sz="1800">
                <a:solidFill>
                  <a:srgbClr val="756A65"/>
                </a:solidFill>
                <a:latin typeface="+mj-lt"/>
              </a:rPr>
              <a:t>jsyenave@antares-consulting.com</a:t>
            </a:r>
            <a:endParaRPr lang="fr-FR" sz="1800">
              <a:solidFill>
                <a:srgbClr val="756A65"/>
              </a:solidFill>
              <a:latin typeface="+mj-lt"/>
              <a:ea typeface="Calibri Light"/>
              <a:cs typeface="Calibri Light"/>
            </a:endParaRPr>
          </a:p>
          <a:p>
            <a:pPr marL="285750" indent="-285750">
              <a:spcBef>
                <a:spcPts val="200"/>
              </a:spcBef>
              <a:spcAft>
                <a:spcPts val="200"/>
              </a:spcAft>
              <a:buFont typeface="Arial" panose="020B0604020202020204" pitchFamily="34" charset="0"/>
              <a:buChar char="•"/>
            </a:pPr>
            <a:endParaRPr lang="fr-FR" sz="1800">
              <a:solidFill>
                <a:srgbClr val="756A65"/>
              </a:solidFill>
              <a:latin typeface="+mj-lt"/>
            </a:endParaRPr>
          </a:p>
          <a:p>
            <a:pPr marL="285750" indent="-285750">
              <a:spcBef>
                <a:spcPts val="200"/>
              </a:spcBef>
              <a:spcAft>
                <a:spcPts val="200"/>
              </a:spcAft>
              <a:buFont typeface="Arial" panose="020B0604020202020204" pitchFamily="34" charset="0"/>
              <a:buChar char="•"/>
            </a:pPr>
            <a:r>
              <a:rPr lang="fr-FR" sz="1800">
                <a:solidFill>
                  <a:srgbClr val="756A65"/>
                </a:solidFill>
                <a:latin typeface="+mj-lt"/>
              </a:rPr>
              <a:t>Véronique Bocken, DG HAN</a:t>
            </a:r>
            <a:br>
              <a:rPr lang="fr-FR" sz="1800">
                <a:latin typeface="+mj-lt"/>
              </a:rPr>
            </a:br>
            <a:r>
              <a:rPr lang="fr-FR" sz="1800">
                <a:solidFill>
                  <a:srgbClr val="756A65"/>
                </a:solidFill>
                <a:latin typeface="+mj-lt"/>
              </a:rPr>
              <a:t>veronique.bocken@minsoc.fed.be</a:t>
            </a:r>
            <a:br>
              <a:rPr lang="fr-FR" sz="1800">
                <a:solidFill>
                  <a:srgbClr val="756A65"/>
                </a:solidFill>
                <a:latin typeface="+mj-lt"/>
              </a:rPr>
            </a:br>
            <a:r>
              <a:rPr lang="fr-FR" sz="1800">
                <a:solidFill>
                  <a:srgbClr val="756A65"/>
                </a:solidFill>
                <a:latin typeface="+mj-lt"/>
              </a:rPr>
              <a:t>Non-take-up@minsoc.fed.be</a:t>
            </a:r>
          </a:p>
          <a:p>
            <a:pPr marL="285750" indent="-285750">
              <a:spcBef>
                <a:spcPts val="200"/>
              </a:spcBef>
              <a:spcAft>
                <a:spcPts val="200"/>
              </a:spcAft>
              <a:buFont typeface="Arial" panose="020B0604020202020204" pitchFamily="34" charset="0"/>
              <a:buChar char="•"/>
            </a:pPr>
            <a:endParaRPr lang="fr-FR" sz="1800">
              <a:solidFill>
                <a:srgbClr val="756A65"/>
              </a:solidFill>
              <a:latin typeface="+mj-lt"/>
              <a:ea typeface="Calibri Light"/>
              <a:cs typeface="Calibri Light"/>
            </a:endParaRPr>
          </a:p>
        </p:txBody>
      </p:sp>
    </p:spTree>
    <p:extLst>
      <p:ext uri="{BB962C8B-B14F-4D97-AF65-F5344CB8AC3E}">
        <p14:creationId xmlns:p14="http://schemas.microsoft.com/office/powerpoint/2010/main" val="44338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4">
            <a:extLst>
              <a:ext uri="{FF2B5EF4-FFF2-40B4-BE49-F238E27FC236}">
                <a16:creationId xmlns:a16="http://schemas.microsoft.com/office/drawing/2014/main" id="{67B503F5-BEEA-4F45-83B6-0A9F74C07304}"/>
              </a:ext>
            </a:extLst>
          </p:cNvPr>
          <p:cNvSpPr>
            <a:spLocks noGrp="1"/>
          </p:cNvSpPr>
          <p:nvPr>
            <p:ph type="sldNum" sz="quarter" idx="10"/>
          </p:nvPr>
        </p:nvSpPr>
        <p:spPr>
          <a:xfrm>
            <a:off x="9163050" y="6197470"/>
            <a:ext cx="939006" cy="338554"/>
          </a:xfrm>
          <a:prstGeom prst="rect">
            <a:avLst/>
          </a:prstGeom>
        </p:spPr>
        <p:txBody>
          <a:bodyPr/>
          <a:lstStyle/>
          <a:p>
            <a:pPr algn="l"/>
            <a:fld id="{37D409AB-2201-4E18-8A34-C31753AD9B06}" type="slidenum">
              <a:rPr lang="es-ES_tradnl" smtClean="0"/>
              <a:pPr algn="l"/>
              <a:t>12</a:t>
            </a:fld>
            <a:endParaRPr lang="es-ES_tradnl"/>
          </a:p>
        </p:txBody>
      </p:sp>
      <p:sp>
        <p:nvSpPr>
          <p:cNvPr id="2" name="TextBox 2">
            <a:extLst>
              <a:ext uri="{FF2B5EF4-FFF2-40B4-BE49-F238E27FC236}">
                <a16:creationId xmlns:a16="http://schemas.microsoft.com/office/drawing/2014/main" id="{250539B5-293C-3923-A239-DA2A8128E8F1}"/>
              </a:ext>
            </a:extLst>
          </p:cNvPr>
          <p:cNvSpPr txBox="1"/>
          <p:nvPr/>
        </p:nvSpPr>
        <p:spPr>
          <a:xfrm>
            <a:off x="3127829" y="1821915"/>
            <a:ext cx="3673579" cy="2185214"/>
          </a:xfrm>
          <a:prstGeom prst="rect">
            <a:avLst/>
          </a:prstGeom>
          <a:noFill/>
        </p:spPr>
        <p:txBody>
          <a:bodyPr wrap="square" rtlCol="0">
            <a:spAutoFit/>
          </a:bodyPr>
          <a:lstStyle/>
          <a:p>
            <a:pPr algn="ctr"/>
            <a:r>
              <a:rPr lang="fr-FR" sz="3400" b="1">
                <a:solidFill>
                  <a:schemeClr val="accent1"/>
                </a:solidFill>
                <a:ea typeface="Lato Semibold" panose="020F0502020204030203" pitchFamily="34" charset="0"/>
                <a:cs typeface="Lato Semibold" panose="020F0502020204030203" pitchFamily="34" charset="0"/>
              </a:rPr>
              <a:t>Merci beaucoup pour votre attention</a:t>
            </a:r>
          </a:p>
          <a:p>
            <a:pPr algn="ctr"/>
            <a:endParaRPr lang="fr-FR" sz="3400" b="1">
              <a:solidFill>
                <a:schemeClr val="accent1"/>
              </a:solidFill>
              <a:ea typeface="Lato Semibold" panose="020F0502020204030203" pitchFamily="34" charset="0"/>
              <a:cs typeface="Lato Semibold" panose="020F0502020204030203" pitchFamily="34" charset="0"/>
            </a:endParaRPr>
          </a:p>
          <a:p>
            <a:pPr algn="ctr"/>
            <a:r>
              <a:rPr lang="fr-FR" sz="3400" b="1">
                <a:solidFill>
                  <a:schemeClr val="tx2"/>
                </a:solidFill>
                <a:ea typeface="Lato Semibold" panose="020F0502020204030203" pitchFamily="34" charset="0"/>
                <a:cs typeface="Lato Semibold" panose="020F0502020204030203" pitchFamily="34" charset="0"/>
              </a:rPr>
              <a:t>Questions ?</a:t>
            </a:r>
          </a:p>
        </p:txBody>
      </p:sp>
    </p:spTree>
    <p:extLst>
      <p:ext uri="{BB962C8B-B14F-4D97-AF65-F5344CB8AC3E}">
        <p14:creationId xmlns:p14="http://schemas.microsoft.com/office/powerpoint/2010/main" val="252693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D035-D62C-EAF9-FF26-D47DEF7EFD40}"/>
              </a:ext>
            </a:extLst>
          </p:cNvPr>
          <p:cNvSpPr>
            <a:spLocks noGrp="1"/>
          </p:cNvSpPr>
          <p:nvPr>
            <p:ph type="title"/>
          </p:nvPr>
        </p:nvSpPr>
        <p:spPr/>
        <p:txBody>
          <a:bodyPr/>
          <a:lstStyle/>
          <a:p>
            <a:r>
              <a:rPr lang="fr-BE" dirty="0"/>
              <a:t>Questions &amp; réponses</a:t>
            </a:r>
          </a:p>
        </p:txBody>
      </p:sp>
      <p:sp>
        <p:nvSpPr>
          <p:cNvPr id="3" name="Slide Number Placeholder 2">
            <a:extLst>
              <a:ext uri="{FF2B5EF4-FFF2-40B4-BE49-F238E27FC236}">
                <a16:creationId xmlns:a16="http://schemas.microsoft.com/office/drawing/2014/main" id="{C5E72E23-EAB6-B103-7C8D-2CED32E6A494}"/>
              </a:ext>
            </a:extLst>
          </p:cNvPr>
          <p:cNvSpPr>
            <a:spLocks noGrp="1"/>
          </p:cNvSpPr>
          <p:nvPr>
            <p:ph type="sldNum" sz="quarter" idx="10"/>
          </p:nvPr>
        </p:nvSpPr>
        <p:spPr/>
        <p:txBody>
          <a:bodyPr/>
          <a:lstStyle/>
          <a:p>
            <a:fld id="{37D409AB-2201-4E18-8A34-C31753AD9B06}" type="slidenum">
              <a:rPr lang="es-ES" smtClean="0"/>
              <a:pPr/>
              <a:t>13</a:t>
            </a:fld>
            <a:endParaRPr lang="es-ES" sz="1600"/>
          </a:p>
        </p:txBody>
      </p:sp>
      <p:sp>
        <p:nvSpPr>
          <p:cNvPr id="4" name="TextBox 3">
            <a:extLst>
              <a:ext uri="{FF2B5EF4-FFF2-40B4-BE49-F238E27FC236}">
                <a16:creationId xmlns:a16="http://schemas.microsoft.com/office/drawing/2014/main" id="{9DDD9220-2933-C182-9BB8-C5A2422E17A9}"/>
              </a:ext>
            </a:extLst>
          </p:cNvPr>
          <p:cNvSpPr txBox="1"/>
          <p:nvPr/>
        </p:nvSpPr>
        <p:spPr>
          <a:xfrm>
            <a:off x="560070" y="1291590"/>
            <a:ext cx="8801100" cy="4524315"/>
          </a:xfrm>
          <a:prstGeom prst="rect">
            <a:avLst/>
          </a:prstGeom>
          <a:noFill/>
        </p:spPr>
        <p:txBody>
          <a:bodyPr wrap="square" rtlCol="0">
            <a:spAutoFit/>
          </a:bodyPr>
          <a:lstStyle/>
          <a:p>
            <a:pPr algn="l"/>
            <a:r>
              <a:rPr lang="fr-FR" sz="1600" b="1" dirty="0"/>
              <a:t>L’enquête est-elle uniquement adressée aux adultes ?  </a:t>
            </a:r>
            <a:r>
              <a:rPr lang="fr-FR" sz="1600" dirty="0"/>
              <a:t>Oui, l'enquête s'adresse uniquement aux personnes de 18 à 65 ans, car cette tranche d'âge relève de la compétence de la DG HAN. Les allocations familiales supplémentaires ont été régionalisées et relèvent de la compétence des entités fédérées.</a:t>
            </a:r>
          </a:p>
          <a:p>
            <a:pPr algn="l"/>
            <a:endParaRPr lang="fr-FR" sz="1600" dirty="0"/>
          </a:p>
          <a:p>
            <a:pPr algn="l"/>
            <a:r>
              <a:rPr lang="fr-FR" sz="1600" b="1" dirty="0"/>
              <a:t>Serait-il utile de recruter des participants au-delà des structures liées à la DG HAN, comme dans les hôpitaux par exemple ?  </a:t>
            </a:r>
            <a:r>
              <a:rPr lang="fr-FR" sz="1600" dirty="0"/>
              <a:t>Oui, cela serait pertinent. Nous prévoyons de contacter les fédérations pour atteindre un plus large public.</a:t>
            </a:r>
          </a:p>
          <a:p>
            <a:pPr algn="l"/>
            <a:endParaRPr lang="fr-FR" sz="1600" dirty="0"/>
          </a:p>
          <a:p>
            <a:pPr algn="l"/>
            <a:r>
              <a:rPr lang="fr-FR" sz="1600" b="1" dirty="0"/>
              <a:t>Comment évite-t-on les effets du « lobbying » qui pourraient influencer les résultats de l’enquête ?  </a:t>
            </a:r>
            <a:r>
              <a:rPr lang="fr-FR" sz="1600" dirty="0"/>
              <a:t>Nous mettons en place des contrôles pour détecter certaines anomalies, notamment en vérifiant les adresses IP des répondants, afin d’identifier les tentatives de manipulation des résultats.</a:t>
            </a:r>
          </a:p>
          <a:p>
            <a:pPr algn="l"/>
            <a:endParaRPr lang="fr-FR" sz="1600" dirty="0"/>
          </a:p>
          <a:p>
            <a:pPr algn="l"/>
            <a:r>
              <a:rPr lang="fr-FR" sz="1600" b="1" dirty="0"/>
              <a:t>Concernant la question ouverte à fin du questionnaire, est-il demandé d’indiquer une seule amélioration ?  </a:t>
            </a:r>
            <a:r>
              <a:rPr lang="fr-FR" sz="1600" dirty="0"/>
              <a:t>Oui, pour permettre de prioriser les améliorations suggérées. Toutefois, le nombre de caractères n’est pas limité et il sera possible d’en indiquer plusieurs.</a:t>
            </a:r>
          </a:p>
          <a:p>
            <a:pPr algn="l"/>
            <a:endParaRPr lang="fr-FR" sz="1600" dirty="0"/>
          </a:p>
          <a:p>
            <a:pPr algn="l"/>
            <a:r>
              <a:rPr lang="fr-FR" sz="1600" b="1" dirty="0"/>
              <a:t>Serait-il pertinent de diffuser l’enquête via </a:t>
            </a:r>
            <a:r>
              <a:rPr lang="fr-FR" sz="1600" b="1" dirty="0" err="1"/>
              <a:t>Handicontacts</a:t>
            </a:r>
            <a:r>
              <a:rPr lang="fr-FR" sz="1600" b="1" dirty="0"/>
              <a:t> ?  </a:t>
            </a:r>
            <a:r>
              <a:rPr lang="fr-FR" sz="1600" dirty="0"/>
              <a:t>Oui, cela serait en effet pertinent pour élargir la diffusion de l’enquête. La DG HAN va se charger de les contacter.</a:t>
            </a:r>
          </a:p>
        </p:txBody>
      </p:sp>
      <p:sp>
        <p:nvSpPr>
          <p:cNvPr id="5" name="TextBox 4">
            <a:extLst>
              <a:ext uri="{FF2B5EF4-FFF2-40B4-BE49-F238E27FC236}">
                <a16:creationId xmlns:a16="http://schemas.microsoft.com/office/drawing/2014/main" id="{F050D936-F53D-42C2-E172-C44B06A306B7}"/>
              </a:ext>
            </a:extLst>
          </p:cNvPr>
          <p:cNvSpPr txBox="1"/>
          <p:nvPr/>
        </p:nvSpPr>
        <p:spPr>
          <a:xfrm>
            <a:off x="6714541" y="699964"/>
            <a:ext cx="2918012" cy="400110"/>
          </a:xfrm>
          <a:prstGeom prst="rect">
            <a:avLst/>
          </a:prstGeom>
          <a:noFill/>
          <a:ln>
            <a:solidFill>
              <a:srgbClr val="C00000"/>
            </a:solidFill>
          </a:ln>
        </p:spPr>
        <p:txBody>
          <a:bodyPr wrap="square" rtlCol="0">
            <a:spAutoFit/>
          </a:bodyPr>
          <a:lstStyle/>
          <a:p>
            <a:pPr algn="ctr"/>
            <a:r>
              <a:rPr lang="fr-BE" sz="2000" dirty="0">
                <a:solidFill>
                  <a:srgbClr val="C00000"/>
                </a:solidFill>
              </a:rPr>
              <a:t>Pour séances FR &amp; NL</a:t>
            </a:r>
            <a:endParaRPr lang="fr-BE" sz="2000" noProof="0" dirty="0" err="1">
              <a:solidFill>
                <a:srgbClr val="C00000"/>
              </a:solidFill>
            </a:endParaRPr>
          </a:p>
        </p:txBody>
      </p:sp>
    </p:spTree>
    <p:extLst>
      <p:ext uri="{BB962C8B-B14F-4D97-AF65-F5344CB8AC3E}">
        <p14:creationId xmlns:p14="http://schemas.microsoft.com/office/powerpoint/2010/main" val="153068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D035-D62C-EAF9-FF26-D47DEF7EFD40}"/>
              </a:ext>
            </a:extLst>
          </p:cNvPr>
          <p:cNvSpPr>
            <a:spLocks noGrp="1"/>
          </p:cNvSpPr>
          <p:nvPr>
            <p:ph type="title"/>
          </p:nvPr>
        </p:nvSpPr>
        <p:spPr/>
        <p:txBody>
          <a:bodyPr/>
          <a:lstStyle/>
          <a:p>
            <a:r>
              <a:rPr lang="fr-BE" dirty="0"/>
              <a:t>Questions &amp; réponses</a:t>
            </a:r>
          </a:p>
        </p:txBody>
      </p:sp>
      <p:sp>
        <p:nvSpPr>
          <p:cNvPr id="3" name="Slide Number Placeholder 2">
            <a:extLst>
              <a:ext uri="{FF2B5EF4-FFF2-40B4-BE49-F238E27FC236}">
                <a16:creationId xmlns:a16="http://schemas.microsoft.com/office/drawing/2014/main" id="{C5E72E23-EAB6-B103-7C8D-2CED32E6A494}"/>
              </a:ext>
            </a:extLst>
          </p:cNvPr>
          <p:cNvSpPr>
            <a:spLocks noGrp="1"/>
          </p:cNvSpPr>
          <p:nvPr>
            <p:ph type="sldNum" sz="quarter" idx="10"/>
          </p:nvPr>
        </p:nvSpPr>
        <p:spPr/>
        <p:txBody>
          <a:bodyPr/>
          <a:lstStyle/>
          <a:p>
            <a:fld id="{37D409AB-2201-4E18-8A34-C31753AD9B06}" type="slidenum">
              <a:rPr lang="es-ES" smtClean="0"/>
              <a:pPr/>
              <a:t>14</a:t>
            </a:fld>
            <a:endParaRPr lang="es-ES" sz="1600"/>
          </a:p>
        </p:txBody>
      </p:sp>
      <p:sp>
        <p:nvSpPr>
          <p:cNvPr id="4" name="TextBox 3">
            <a:extLst>
              <a:ext uri="{FF2B5EF4-FFF2-40B4-BE49-F238E27FC236}">
                <a16:creationId xmlns:a16="http://schemas.microsoft.com/office/drawing/2014/main" id="{9DDD9220-2933-C182-9BB8-C5A2422E17A9}"/>
              </a:ext>
            </a:extLst>
          </p:cNvPr>
          <p:cNvSpPr txBox="1"/>
          <p:nvPr/>
        </p:nvSpPr>
        <p:spPr>
          <a:xfrm>
            <a:off x="579266" y="1017283"/>
            <a:ext cx="8386302" cy="5262979"/>
          </a:xfrm>
          <a:prstGeom prst="rect">
            <a:avLst/>
          </a:prstGeom>
          <a:noFill/>
        </p:spPr>
        <p:txBody>
          <a:bodyPr wrap="square" rtlCol="0">
            <a:spAutoFit/>
          </a:bodyPr>
          <a:lstStyle/>
          <a:p>
            <a:pPr algn="l"/>
            <a:r>
              <a:rPr lang="fr-FR" sz="1600" b="1" dirty="0"/>
              <a:t>L'équipe sociale de la DG HAN a-t-elle été consultée pour la rédaction et diffusion de l’enquête ?  </a:t>
            </a:r>
            <a:r>
              <a:rPr lang="fr-FR" sz="1600" dirty="0"/>
              <a:t>Oui, nous avons consulté les coordinateurs des assistants sociaux pour cette tâche.</a:t>
            </a:r>
          </a:p>
          <a:p>
            <a:pPr algn="l"/>
            <a:endParaRPr lang="fr-FR" sz="1600" dirty="0"/>
          </a:p>
          <a:p>
            <a:pPr algn="l"/>
            <a:r>
              <a:rPr lang="fr-FR" sz="1600" b="1" dirty="0"/>
              <a:t>Pourquoi le questionnaire n’est-il pas traduit en allemand ou en anglais ?  </a:t>
            </a:r>
            <a:r>
              <a:rPr lang="fr-FR" sz="1600" dirty="0"/>
              <a:t>Une version en allemand sera mise à disposition pour la version en ligne, afin de diffuser l’enquête dans les 3 langues nationales.</a:t>
            </a:r>
          </a:p>
          <a:p>
            <a:pPr algn="l"/>
            <a:endParaRPr lang="fr-FR" sz="1600" dirty="0"/>
          </a:p>
          <a:p>
            <a:pPr algn="l"/>
            <a:r>
              <a:rPr lang="fr-FR" sz="1600" b="1" dirty="0"/>
              <a:t>Les résultats de l’enquête aux partenaires </a:t>
            </a:r>
            <a:r>
              <a:rPr lang="fr-FR" sz="1600" b="1" dirty="0" err="1"/>
              <a:t>seront-ils</a:t>
            </a:r>
            <a:r>
              <a:rPr lang="fr-FR" sz="1600" b="1" dirty="0"/>
              <a:t> présentés aux partenaires? </a:t>
            </a:r>
            <a:r>
              <a:rPr lang="fr-FR" sz="1600" dirty="0"/>
              <a:t>Nous prévoyons une présentation externe des résultats de l’enquête aux partenaires après la clôture des résultats, probablement vers la fin novembre 2024.</a:t>
            </a:r>
          </a:p>
          <a:p>
            <a:pPr algn="l"/>
            <a:endParaRPr lang="fr-FR" sz="1600" dirty="0"/>
          </a:p>
          <a:p>
            <a:pPr algn="l"/>
            <a:r>
              <a:rPr lang="fr-FR" sz="1600" b="1" dirty="0"/>
              <a:t>Avez-vous consulté les personnes avec un trouble d’autisme pour la construction de l’enquête?  </a:t>
            </a:r>
            <a:r>
              <a:rPr lang="fr-FR" sz="1600" dirty="0"/>
              <a:t>Non, nous avons consulté plusieurs experts du vécu (DG HAN mais aussi autres SPF) ainsi que le service de la communication au sein de la DG HAN pour assurer l’accessibilité de l’enquête</a:t>
            </a:r>
          </a:p>
          <a:p>
            <a:pPr algn="l"/>
            <a:endParaRPr lang="fr-FR" sz="1600" dirty="0"/>
          </a:p>
          <a:p>
            <a:pPr algn="l"/>
            <a:r>
              <a:rPr lang="fr-FR" sz="1600" b="1" dirty="0"/>
              <a:t>Dans les types de handicap listés dans l’enquête, la catégorie ‘Handicap mental (ou déficience intellectuelle)’ est trop restrictive et ne tient pas suffisamment compte d’autres troubles cognitifs tels que l’autisme.  </a:t>
            </a:r>
            <a:r>
              <a:rPr lang="fr-FR" sz="1600" dirty="0"/>
              <a:t>Après consultation avec un médecin de la DG HAN, nous avons modifié la catégorie en : « </a:t>
            </a:r>
            <a:r>
              <a:rPr lang="fr-FR" sz="1600" i="1" dirty="0"/>
              <a:t>Troubles cognitifs et/ou du développement : J’ai des difficultés à comprendre, à apprendre ou à interagir socialement, liées à une intelligence et à des capacités cognitives réduites comme un retard mental, une dysphasie ou de l’autisme, … </a:t>
            </a:r>
            <a:r>
              <a:rPr lang="fr-FR" sz="1600" dirty="0"/>
              <a:t>»</a:t>
            </a:r>
          </a:p>
        </p:txBody>
      </p:sp>
      <p:sp>
        <p:nvSpPr>
          <p:cNvPr id="5" name="TextBox 4">
            <a:extLst>
              <a:ext uri="{FF2B5EF4-FFF2-40B4-BE49-F238E27FC236}">
                <a16:creationId xmlns:a16="http://schemas.microsoft.com/office/drawing/2014/main" id="{CA2B4473-4C07-CD72-09EA-E7EA7BE42D3B}"/>
              </a:ext>
            </a:extLst>
          </p:cNvPr>
          <p:cNvSpPr txBox="1"/>
          <p:nvPr/>
        </p:nvSpPr>
        <p:spPr>
          <a:xfrm>
            <a:off x="6714541" y="509181"/>
            <a:ext cx="2918012" cy="400110"/>
          </a:xfrm>
          <a:prstGeom prst="rect">
            <a:avLst/>
          </a:prstGeom>
          <a:noFill/>
          <a:ln>
            <a:solidFill>
              <a:srgbClr val="C00000"/>
            </a:solidFill>
          </a:ln>
        </p:spPr>
        <p:txBody>
          <a:bodyPr wrap="square" rtlCol="0">
            <a:spAutoFit/>
          </a:bodyPr>
          <a:lstStyle/>
          <a:p>
            <a:pPr algn="ctr"/>
            <a:r>
              <a:rPr lang="fr-BE" sz="2000" dirty="0">
                <a:solidFill>
                  <a:srgbClr val="C00000"/>
                </a:solidFill>
              </a:rPr>
              <a:t>Pour séances FR &amp; NL</a:t>
            </a:r>
            <a:endParaRPr lang="fr-BE" sz="2000" noProof="0" dirty="0" err="1">
              <a:solidFill>
                <a:srgbClr val="C00000"/>
              </a:solidFill>
            </a:endParaRPr>
          </a:p>
        </p:txBody>
      </p:sp>
    </p:spTree>
    <p:extLst>
      <p:ext uri="{BB962C8B-B14F-4D97-AF65-F5344CB8AC3E}">
        <p14:creationId xmlns:p14="http://schemas.microsoft.com/office/powerpoint/2010/main" val="85091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D035-D62C-EAF9-FF26-D47DEF7EFD40}"/>
              </a:ext>
            </a:extLst>
          </p:cNvPr>
          <p:cNvSpPr>
            <a:spLocks noGrp="1"/>
          </p:cNvSpPr>
          <p:nvPr>
            <p:ph type="title"/>
          </p:nvPr>
        </p:nvSpPr>
        <p:spPr/>
        <p:txBody>
          <a:bodyPr/>
          <a:lstStyle/>
          <a:p>
            <a:r>
              <a:rPr lang="fr-BE"/>
              <a:t>Questions &amp; réponses</a:t>
            </a:r>
          </a:p>
        </p:txBody>
      </p:sp>
      <p:sp>
        <p:nvSpPr>
          <p:cNvPr id="3" name="Slide Number Placeholder 2">
            <a:extLst>
              <a:ext uri="{FF2B5EF4-FFF2-40B4-BE49-F238E27FC236}">
                <a16:creationId xmlns:a16="http://schemas.microsoft.com/office/drawing/2014/main" id="{C5E72E23-EAB6-B103-7C8D-2CED32E6A494}"/>
              </a:ext>
            </a:extLst>
          </p:cNvPr>
          <p:cNvSpPr>
            <a:spLocks noGrp="1"/>
          </p:cNvSpPr>
          <p:nvPr>
            <p:ph type="sldNum" sz="quarter" idx="10"/>
          </p:nvPr>
        </p:nvSpPr>
        <p:spPr/>
        <p:txBody>
          <a:bodyPr/>
          <a:lstStyle/>
          <a:p>
            <a:fld id="{37D409AB-2201-4E18-8A34-C31753AD9B06}" type="slidenum">
              <a:rPr lang="es-ES" smtClean="0"/>
              <a:pPr/>
              <a:t>15</a:t>
            </a:fld>
            <a:endParaRPr lang="es-ES" sz="1600"/>
          </a:p>
        </p:txBody>
      </p:sp>
      <p:sp>
        <p:nvSpPr>
          <p:cNvPr id="4" name="TextBox 3">
            <a:extLst>
              <a:ext uri="{FF2B5EF4-FFF2-40B4-BE49-F238E27FC236}">
                <a16:creationId xmlns:a16="http://schemas.microsoft.com/office/drawing/2014/main" id="{9DDD9220-2933-C182-9BB8-C5A2422E17A9}"/>
              </a:ext>
            </a:extLst>
          </p:cNvPr>
          <p:cNvSpPr txBox="1"/>
          <p:nvPr/>
        </p:nvSpPr>
        <p:spPr>
          <a:xfrm>
            <a:off x="560070" y="1291590"/>
            <a:ext cx="8801100" cy="4524315"/>
          </a:xfrm>
          <a:prstGeom prst="rect">
            <a:avLst/>
          </a:prstGeom>
          <a:noFill/>
        </p:spPr>
        <p:txBody>
          <a:bodyPr wrap="square" rtlCol="0">
            <a:spAutoFit/>
          </a:bodyPr>
          <a:lstStyle/>
          <a:p>
            <a:pPr algn="l"/>
            <a:r>
              <a:rPr lang="fr-FR" sz="1600" b="1" dirty="0"/>
              <a:t>Quelles démarches ont été prises pour assurer l’accessibilité du questionnaire ?  </a:t>
            </a:r>
          </a:p>
          <a:p>
            <a:pPr algn="l"/>
            <a:r>
              <a:rPr lang="fr-FR" sz="1600" dirty="0"/>
              <a:t>L'enquête a été relue par des experts du vécu et des spécialistes en communication de la DG HAN pour la rendre aussi accessible que possible. En ce qui concerne la version en ligne, logiciel </a:t>
            </a:r>
            <a:r>
              <a:rPr lang="fr-FR" sz="1600" dirty="0" err="1"/>
              <a:t>SmartSurvey</a:t>
            </a:r>
            <a:r>
              <a:rPr lang="fr-FR" sz="1600" dirty="0"/>
              <a:t> suit les directives WCAG 2.2 AA, garantissant l’accessibilité pour tous, y compris les utilisateurs aveugles ou malvoyants. Les principales caractéristiques d’accessibilité incluent :</a:t>
            </a:r>
          </a:p>
          <a:p>
            <a:pPr algn="l"/>
            <a:endParaRPr lang="fr-FR" sz="1600" dirty="0"/>
          </a:p>
          <a:p>
            <a:pPr marL="285750" indent="-285750" algn="l">
              <a:buFont typeface="Arial" panose="020B0604020202020204" pitchFamily="34" charset="0"/>
              <a:buChar char="•"/>
            </a:pPr>
            <a:r>
              <a:rPr lang="fr-FR" sz="1600" u="sng" dirty="0"/>
              <a:t>Compatibilité avec les lecteurs d'écran </a:t>
            </a:r>
            <a:r>
              <a:rPr lang="fr-FR" sz="1600" dirty="0"/>
              <a:t>: Un thème accessible est conçu pour fonctionner avec des lecteurs d’écran tels que JAWS, NVDA, </a:t>
            </a:r>
            <a:r>
              <a:rPr lang="fr-FR" sz="1600" dirty="0" err="1"/>
              <a:t>VoiceOver</a:t>
            </a:r>
            <a:r>
              <a:rPr lang="fr-FR" sz="1600" dirty="0"/>
              <a:t>, et </a:t>
            </a:r>
            <a:r>
              <a:rPr lang="fr-FR" sz="1600" dirty="0" err="1"/>
              <a:t>Talkback</a:t>
            </a:r>
            <a:r>
              <a:rPr lang="fr-FR" sz="1600" dirty="0"/>
              <a:t>.</a:t>
            </a:r>
          </a:p>
          <a:p>
            <a:pPr marL="285750" indent="-285750" algn="l">
              <a:buFont typeface="Arial" panose="020B0604020202020204" pitchFamily="34" charset="0"/>
              <a:buChar char="•"/>
            </a:pPr>
            <a:r>
              <a:rPr lang="fr-FR" sz="1600" u="sng" dirty="0"/>
              <a:t>Navigation au clavier</a:t>
            </a:r>
            <a:r>
              <a:rPr lang="fr-FR" sz="1600" dirty="0"/>
              <a:t> : Les utilisateurs peuvent répondre à l’enquête uniquement à l’aide du clavier.</a:t>
            </a:r>
          </a:p>
          <a:p>
            <a:pPr marL="285750" indent="-285750" algn="l">
              <a:buFont typeface="Arial" panose="020B0604020202020204" pitchFamily="34" charset="0"/>
              <a:buChar char="•"/>
            </a:pPr>
            <a:r>
              <a:rPr lang="fr-FR" sz="1600" u="sng" dirty="0"/>
              <a:t>Accessibilité des couleurs</a:t>
            </a:r>
            <a:r>
              <a:rPr lang="fr-FR" sz="1600" dirty="0"/>
              <a:t> : Conçu pour les personnes avec déficiences visuelles, le thème offre un bon contraste des couleurs et est compatible avec le mode de contraste élevé de Windows.</a:t>
            </a:r>
          </a:p>
          <a:p>
            <a:pPr marL="285750" indent="-285750" algn="l">
              <a:buFont typeface="Arial" panose="020B0604020202020204" pitchFamily="34" charset="0"/>
              <a:buChar char="•"/>
            </a:pPr>
            <a:r>
              <a:rPr lang="fr-FR" sz="1600" u="sng" dirty="0"/>
              <a:t>Conformité WCAG 2.2</a:t>
            </a:r>
            <a:r>
              <a:rPr lang="fr-FR" sz="1600" dirty="0"/>
              <a:t> : Les types de questions utilisés (choix multiple, matrice de choix, champs de texte libre) sont conformes à 100 % aux normes WCAG 2.2 AA.</a:t>
            </a:r>
          </a:p>
          <a:p>
            <a:pPr marL="285750" indent="-285750" algn="l">
              <a:buFont typeface="Arial" panose="020B0604020202020204" pitchFamily="34" charset="0"/>
              <a:buChar char="•"/>
            </a:pPr>
            <a:r>
              <a:rPr lang="fr-FR" sz="1600" u="sng" dirty="0"/>
              <a:t>Gestion des erreurs</a:t>
            </a:r>
            <a:r>
              <a:rPr lang="fr-FR" sz="1600" dirty="0"/>
              <a:t> : Les erreurs dans les réponses sont mises en évidence de manière accessible pour les utilisateurs.</a:t>
            </a:r>
          </a:p>
          <a:p>
            <a:pPr algn="l"/>
            <a:endParaRPr lang="fr-FR" sz="1600" dirty="0"/>
          </a:p>
          <a:p>
            <a:pPr algn="l"/>
            <a:r>
              <a:rPr lang="fr-FR" sz="1600" dirty="0"/>
              <a:t>Pour plus d'informations sur l'accessibilité de </a:t>
            </a:r>
            <a:r>
              <a:rPr lang="fr-FR" sz="1600" dirty="0" err="1"/>
              <a:t>SmartSurvey</a:t>
            </a:r>
            <a:r>
              <a:rPr lang="fr-FR" sz="1600" dirty="0"/>
              <a:t>, vous pouvez consulter : (https://www.smartsurvey.co.uk/company/about-accessible-surveys).</a:t>
            </a:r>
          </a:p>
        </p:txBody>
      </p:sp>
      <p:sp>
        <p:nvSpPr>
          <p:cNvPr id="5" name="TextBox 4">
            <a:extLst>
              <a:ext uri="{FF2B5EF4-FFF2-40B4-BE49-F238E27FC236}">
                <a16:creationId xmlns:a16="http://schemas.microsoft.com/office/drawing/2014/main" id="{D1BD1B88-2A63-6B74-C1DF-9F744DC4BDC3}"/>
              </a:ext>
            </a:extLst>
          </p:cNvPr>
          <p:cNvSpPr txBox="1"/>
          <p:nvPr/>
        </p:nvSpPr>
        <p:spPr>
          <a:xfrm>
            <a:off x="6714541" y="699964"/>
            <a:ext cx="2918012" cy="400110"/>
          </a:xfrm>
          <a:prstGeom prst="rect">
            <a:avLst/>
          </a:prstGeom>
          <a:noFill/>
          <a:ln>
            <a:solidFill>
              <a:srgbClr val="C00000"/>
            </a:solidFill>
          </a:ln>
        </p:spPr>
        <p:txBody>
          <a:bodyPr wrap="square" rtlCol="0">
            <a:spAutoFit/>
          </a:bodyPr>
          <a:lstStyle/>
          <a:p>
            <a:pPr algn="ctr"/>
            <a:r>
              <a:rPr lang="fr-BE" sz="2000" dirty="0">
                <a:solidFill>
                  <a:srgbClr val="C00000"/>
                </a:solidFill>
              </a:rPr>
              <a:t>Pour séances FR &amp; NL</a:t>
            </a:r>
            <a:endParaRPr lang="fr-BE" sz="2000" noProof="0" dirty="0" err="1">
              <a:solidFill>
                <a:srgbClr val="C00000"/>
              </a:solidFill>
            </a:endParaRPr>
          </a:p>
        </p:txBody>
      </p:sp>
    </p:spTree>
    <p:extLst>
      <p:ext uri="{BB962C8B-B14F-4D97-AF65-F5344CB8AC3E}">
        <p14:creationId xmlns:p14="http://schemas.microsoft.com/office/powerpoint/2010/main" val="389800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662" y="380941"/>
            <a:ext cx="8595511" cy="528350"/>
          </a:xfrm>
        </p:spPr>
        <p:txBody>
          <a:bodyPr/>
          <a:lstStyle/>
          <a:p>
            <a:r>
              <a:rPr lang="fr-FR"/>
              <a:t>Objectifs de la séance d’aujourd’hui</a:t>
            </a:r>
            <a:endParaRPr lang="fr-FR">
              <a:solidFill>
                <a:srgbClr val="80234A"/>
              </a:solidFill>
            </a:endParaRPr>
          </a:p>
        </p:txBody>
      </p:sp>
      <p:sp>
        <p:nvSpPr>
          <p:cNvPr id="17" name="Slide Number Placeholder 24">
            <a:extLst>
              <a:ext uri="{FF2B5EF4-FFF2-40B4-BE49-F238E27FC236}">
                <a16:creationId xmlns:a16="http://schemas.microsoft.com/office/drawing/2014/main" id="{5199C87F-653F-4326-B4E9-0BFF38AEAD85}"/>
              </a:ext>
            </a:extLst>
          </p:cNvPr>
          <p:cNvSpPr>
            <a:spLocks noGrp="1"/>
          </p:cNvSpPr>
          <p:nvPr>
            <p:ph type="sldNum" sz="quarter" idx="10"/>
          </p:nvPr>
        </p:nvSpPr>
        <p:spPr>
          <a:prstGeom prst="rect">
            <a:avLst/>
          </a:prstGeom>
        </p:spPr>
        <p:txBody>
          <a:bodyPr/>
          <a:lstStyle/>
          <a:p>
            <a:pPr algn="l"/>
            <a:fld id="{37D409AB-2201-4E18-8A34-C31753AD9B06}" type="slidenum">
              <a:rPr lang="es-ES_tradnl" smtClean="0"/>
              <a:pPr algn="l"/>
              <a:t>2</a:t>
            </a:fld>
            <a:endParaRPr lang="es-ES_tradnl"/>
          </a:p>
        </p:txBody>
      </p:sp>
      <p:sp>
        <p:nvSpPr>
          <p:cNvPr id="13" name="TextBox 12"/>
          <p:cNvSpPr txBox="1"/>
          <p:nvPr/>
        </p:nvSpPr>
        <p:spPr>
          <a:xfrm>
            <a:off x="1479379" y="2094797"/>
            <a:ext cx="5782696" cy="400110"/>
          </a:xfrm>
          <a:prstGeom prst="rect">
            <a:avLst/>
          </a:prstGeom>
          <a:noFill/>
        </p:spPr>
        <p:txBody>
          <a:bodyPr wrap="square" rtlCol="0">
            <a:spAutoFit/>
          </a:bodyPr>
          <a:lstStyle/>
          <a:p>
            <a:r>
              <a:rPr lang="fr-FR" sz="2000">
                <a:solidFill>
                  <a:schemeClr val="tx2"/>
                </a:solidFill>
                <a:latin typeface="+mj-lt"/>
              </a:rPr>
              <a:t>Contexte de l’enquête</a:t>
            </a:r>
          </a:p>
        </p:txBody>
      </p:sp>
      <p:sp>
        <p:nvSpPr>
          <p:cNvPr id="7" name="TextBox 6"/>
          <p:cNvSpPr txBox="1"/>
          <p:nvPr/>
        </p:nvSpPr>
        <p:spPr>
          <a:xfrm>
            <a:off x="1479379" y="2999977"/>
            <a:ext cx="5782696" cy="400110"/>
          </a:xfrm>
          <a:prstGeom prst="rect">
            <a:avLst/>
          </a:prstGeom>
          <a:noFill/>
        </p:spPr>
        <p:txBody>
          <a:bodyPr wrap="square" rtlCol="0">
            <a:spAutoFit/>
          </a:bodyPr>
          <a:lstStyle/>
          <a:p>
            <a:r>
              <a:rPr lang="fr-FR" sz="2000">
                <a:solidFill>
                  <a:schemeClr val="tx2"/>
                </a:solidFill>
              </a:rPr>
              <a:t>Pourquoi cette enquête et pourquoi vous ?</a:t>
            </a:r>
          </a:p>
        </p:txBody>
      </p:sp>
      <p:sp>
        <p:nvSpPr>
          <p:cNvPr id="26" name="Freeform 29">
            <a:extLst>
              <a:ext uri="{FF2B5EF4-FFF2-40B4-BE49-F238E27FC236}">
                <a16:creationId xmlns:a16="http://schemas.microsoft.com/office/drawing/2014/main" id="{91B3998B-D809-4F1B-A99C-517416492DDB}"/>
              </a:ext>
            </a:extLst>
          </p:cNvPr>
          <p:cNvSpPr>
            <a:spLocks noEditPoints="1"/>
          </p:cNvSpPr>
          <p:nvPr/>
        </p:nvSpPr>
        <p:spPr bwMode="auto">
          <a:xfrm>
            <a:off x="725662" y="2031813"/>
            <a:ext cx="495300" cy="4953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49530" tIns="24765" rIns="49530" bIns="24765" numCol="1" anchor="t" anchorCtr="0" compatLnSpc="1">
            <a:prstTxWarp prst="textNoShape">
              <a:avLst/>
            </a:prstTxWarp>
          </a:bodyPr>
          <a:lstStyle/>
          <a:p>
            <a:endParaRPr lang="fr-FR" sz="858"/>
          </a:p>
        </p:txBody>
      </p:sp>
      <p:sp>
        <p:nvSpPr>
          <p:cNvPr id="29" name="Freeform 29">
            <a:extLst>
              <a:ext uri="{FF2B5EF4-FFF2-40B4-BE49-F238E27FC236}">
                <a16:creationId xmlns:a16="http://schemas.microsoft.com/office/drawing/2014/main" id="{F1EF6F4A-B326-4027-A85A-FA518DAA5BED}"/>
              </a:ext>
            </a:extLst>
          </p:cNvPr>
          <p:cNvSpPr>
            <a:spLocks noEditPoints="1"/>
          </p:cNvSpPr>
          <p:nvPr/>
        </p:nvSpPr>
        <p:spPr bwMode="auto">
          <a:xfrm>
            <a:off x="725662" y="2936993"/>
            <a:ext cx="495300" cy="4953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49530" tIns="24765" rIns="49530" bIns="24765" numCol="1" anchor="t" anchorCtr="0" compatLnSpc="1">
            <a:prstTxWarp prst="textNoShape">
              <a:avLst/>
            </a:prstTxWarp>
          </a:bodyPr>
          <a:lstStyle/>
          <a:p>
            <a:endParaRPr lang="fr-FR" sz="858"/>
          </a:p>
        </p:txBody>
      </p:sp>
      <p:sp>
        <p:nvSpPr>
          <p:cNvPr id="2" name="Rectangle 2">
            <a:extLst>
              <a:ext uri="{FF2B5EF4-FFF2-40B4-BE49-F238E27FC236}">
                <a16:creationId xmlns:a16="http://schemas.microsoft.com/office/drawing/2014/main" id="{348BBFE2-7B11-4212-B40E-E19CEBC6BF0E}"/>
              </a:ext>
            </a:extLst>
          </p:cNvPr>
          <p:cNvSpPr>
            <a:spLocks noChangeArrowheads="1"/>
          </p:cNvSpPr>
          <p:nvPr/>
        </p:nvSpPr>
        <p:spPr bwMode="auto">
          <a:xfrm>
            <a:off x="4321834" y="38094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TextBox 2">
            <a:extLst>
              <a:ext uri="{FF2B5EF4-FFF2-40B4-BE49-F238E27FC236}">
                <a16:creationId xmlns:a16="http://schemas.microsoft.com/office/drawing/2014/main" id="{D0D31219-5F0E-5F11-39BD-E07F03FC493E}"/>
              </a:ext>
            </a:extLst>
          </p:cNvPr>
          <p:cNvSpPr txBox="1"/>
          <p:nvPr/>
        </p:nvSpPr>
        <p:spPr>
          <a:xfrm>
            <a:off x="1479379" y="3905157"/>
            <a:ext cx="5782696" cy="400110"/>
          </a:xfrm>
          <a:prstGeom prst="rect">
            <a:avLst/>
          </a:prstGeom>
          <a:noFill/>
        </p:spPr>
        <p:txBody>
          <a:bodyPr wrap="square" rtlCol="0">
            <a:spAutoFit/>
          </a:bodyPr>
          <a:lstStyle/>
          <a:p>
            <a:r>
              <a:rPr lang="fr-FR" sz="2000">
                <a:solidFill>
                  <a:schemeClr val="tx2"/>
                </a:solidFill>
              </a:rPr>
              <a:t>Informations pratiques</a:t>
            </a:r>
          </a:p>
        </p:txBody>
      </p:sp>
      <p:sp>
        <p:nvSpPr>
          <p:cNvPr id="4" name="Freeform 29">
            <a:extLst>
              <a:ext uri="{FF2B5EF4-FFF2-40B4-BE49-F238E27FC236}">
                <a16:creationId xmlns:a16="http://schemas.microsoft.com/office/drawing/2014/main" id="{EDD4BE0B-212F-5F06-CC4B-61F66553FA0D}"/>
              </a:ext>
            </a:extLst>
          </p:cNvPr>
          <p:cNvSpPr>
            <a:spLocks noEditPoints="1"/>
          </p:cNvSpPr>
          <p:nvPr/>
        </p:nvSpPr>
        <p:spPr bwMode="auto">
          <a:xfrm>
            <a:off x="725662" y="3842173"/>
            <a:ext cx="495300" cy="4953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49530" tIns="24765" rIns="49530" bIns="24765" numCol="1" anchor="t" anchorCtr="0" compatLnSpc="1">
            <a:prstTxWarp prst="textNoShape">
              <a:avLst/>
            </a:prstTxWarp>
          </a:bodyPr>
          <a:lstStyle/>
          <a:p>
            <a:endParaRPr lang="fr-FR" sz="858"/>
          </a:p>
        </p:txBody>
      </p:sp>
      <p:sp>
        <p:nvSpPr>
          <p:cNvPr id="6" name="TextBox 5">
            <a:extLst>
              <a:ext uri="{FF2B5EF4-FFF2-40B4-BE49-F238E27FC236}">
                <a16:creationId xmlns:a16="http://schemas.microsoft.com/office/drawing/2014/main" id="{0A87B9CD-F4D4-D27C-5F22-810D546DA64F}"/>
              </a:ext>
            </a:extLst>
          </p:cNvPr>
          <p:cNvSpPr txBox="1"/>
          <p:nvPr/>
        </p:nvSpPr>
        <p:spPr>
          <a:xfrm>
            <a:off x="1479379" y="4810337"/>
            <a:ext cx="5782696" cy="400110"/>
          </a:xfrm>
          <a:prstGeom prst="rect">
            <a:avLst/>
          </a:prstGeom>
          <a:noFill/>
        </p:spPr>
        <p:txBody>
          <a:bodyPr wrap="square" rtlCol="0">
            <a:spAutoFit/>
          </a:bodyPr>
          <a:lstStyle/>
          <a:p>
            <a:r>
              <a:rPr lang="fr-FR" sz="2000">
                <a:solidFill>
                  <a:schemeClr val="tx2"/>
                </a:solidFill>
              </a:rPr>
              <a:t>Q&amp;A</a:t>
            </a:r>
          </a:p>
        </p:txBody>
      </p:sp>
      <p:sp>
        <p:nvSpPr>
          <p:cNvPr id="8" name="Freeform 29">
            <a:extLst>
              <a:ext uri="{FF2B5EF4-FFF2-40B4-BE49-F238E27FC236}">
                <a16:creationId xmlns:a16="http://schemas.microsoft.com/office/drawing/2014/main" id="{EE233F19-C6AF-2E52-A3D1-E15C538E610C}"/>
              </a:ext>
            </a:extLst>
          </p:cNvPr>
          <p:cNvSpPr>
            <a:spLocks noEditPoints="1"/>
          </p:cNvSpPr>
          <p:nvPr/>
        </p:nvSpPr>
        <p:spPr bwMode="auto">
          <a:xfrm>
            <a:off x="725662" y="4747353"/>
            <a:ext cx="495300" cy="4953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49530" tIns="24765" rIns="49530" bIns="24765" numCol="1" anchor="t" anchorCtr="0" compatLnSpc="1">
            <a:prstTxWarp prst="textNoShape">
              <a:avLst/>
            </a:prstTxWarp>
          </a:bodyPr>
          <a:lstStyle/>
          <a:p>
            <a:endParaRPr lang="fr-FR" sz="858"/>
          </a:p>
        </p:txBody>
      </p:sp>
    </p:spTree>
    <p:extLst>
      <p:ext uri="{BB962C8B-B14F-4D97-AF65-F5344CB8AC3E}">
        <p14:creationId xmlns:p14="http://schemas.microsoft.com/office/powerpoint/2010/main" val="413138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 y="380941"/>
            <a:ext cx="8595511" cy="528350"/>
          </a:xfrm>
        </p:spPr>
        <p:txBody>
          <a:bodyPr/>
          <a:lstStyle/>
          <a:p>
            <a:r>
              <a:rPr lang="fr-FR">
                <a:solidFill>
                  <a:srgbClr val="000000"/>
                </a:solidFill>
              </a:rPr>
              <a:t>Objectifs du projet</a:t>
            </a:r>
            <a:endParaRPr lang="fr-FR">
              <a:solidFill>
                <a:srgbClr val="80234A"/>
              </a:solidFill>
            </a:endParaRPr>
          </a:p>
        </p:txBody>
      </p:sp>
      <p:sp>
        <p:nvSpPr>
          <p:cNvPr id="6" name="Slide Number Placeholder 24">
            <a:extLst>
              <a:ext uri="{FF2B5EF4-FFF2-40B4-BE49-F238E27FC236}">
                <a16:creationId xmlns:a16="http://schemas.microsoft.com/office/drawing/2014/main" id="{7B6DB57E-08FC-48BC-97D1-07F6846BF466}"/>
              </a:ext>
            </a:extLst>
          </p:cNvPr>
          <p:cNvSpPr>
            <a:spLocks noGrp="1"/>
          </p:cNvSpPr>
          <p:nvPr>
            <p:ph type="sldNum" sz="quarter" idx="10"/>
          </p:nvPr>
        </p:nvSpPr>
        <p:spPr>
          <a:prstGeom prst="rect">
            <a:avLst/>
          </a:prstGeom>
        </p:spPr>
        <p:txBody>
          <a:bodyPr/>
          <a:lstStyle/>
          <a:p>
            <a:pPr algn="l"/>
            <a:fld id="{37D409AB-2201-4E18-8A34-C31753AD9B06}" type="slidenum">
              <a:rPr lang="es-ES_tradnl" smtClean="0"/>
              <a:pPr algn="l"/>
              <a:t>3</a:t>
            </a:fld>
            <a:endParaRPr lang="es-ES_tradnl"/>
          </a:p>
        </p:txBody>
      </p:sp>
      <p:sp>
        <p:nvSpPr>
          <p:cNvPr id="3" name="TextBox 2">
            <a:extLst>
              <a:ext uri="{FF2B5EF4-FFF2-40B4-BE49-F238E27FC236}">
                <a16:creationId xmlns:a16="http://schemas.microsoft.com/office/drawing/2014/main" id="{211A733D-F6DB-A3F3-3754-9A28FF35B701}"/>
              </a:ext>
            </a:extLst>
          </p:cNvPr>
          <p:cNvSpPr txBox="1"/>
          <p:nvPr/>
        </p:nvSpPr>
        <p:spPr>
          <a:xfrm>
            <a:off x="629444" y="2305474"/>
            <a:ext cx="3255640" cy="2246769"/>
          </a:xfrm>
          <a:prstGeom prst="rect">
            <a:avLst/>
          </a:prstGeom>
          <a:solidFill>
            <a:srgbClr val="80234A"/>
          </a:solidFill>
        </p:spPr>
        <p:txBody>
          <a:bodyPr wrap="square" rtlCol="0">
            <a:spAutoFit/>
          </a:bodyPr>
          <a:lstStyle/>
          <a:p>
            <a:pPr algn="ctr"/>
            <a:r>
              <a:rPr lang="fr-FR" sz="2000" b="1">
                <a:solidFill>
                  <a:schemeClr val="bg2"/>
                </a:solidFill>
              </a:rPr>
              <a:t>Lutter le plus efficacement possible contre le non-recours aux droits (« non-</a:t>
            </a:r>
            <a:r>
              <a:rPr lang="fr-FR" sz="2000" b="1" err="1">
                <a:solidFill>
                  <a:schemeClr val="bg2"/>
                </a:solidFill>
              </a:rPr>
              <a:t>take</a:t>
            </a:r>
            <a:r>
              <a:rPr lang="fr-FR" sz="2000" b="1">
                <a:solidFill>
                  <a:schemeClr val="bg2"/>
                </a:solidFill>
              </a:rPr>
              <a:t>-up », NTU) auprès du public cible de la DG HAN, à savoir les personnes en situation de handicap.</a:t>
            </a:r>
          </a:p>
        </p:txBody>
      </p:sp>
      <p:grpSp>
        <p:nvGrpSpPr>
          <p:cNvPr id="4" name="Group 3">
            <a:extLst>
              <a:ext uri="{FF2B5EF4-FFF2-40B4-BE49-F238E27FC236}">
                <a16:creationId xmlns:a16="http://schemas.microsoft.com/office/drawing/2014/main" id="{1A1B57C8-9D68-A85D-F4D1-28C68FEAFF9C}"/>
              </a:ext>
            </a:extLst>
          </p:cNvPr>
          <p:cNvGrpSpPr/>
          <p:nvPr/>
        </p:nvGrpSpPr>
        <p:grpSpPr>
          <a:xfrm>
            <a:off x="474662" y="2119736"/>
            <a:ext cx="371475" cy="371475"/>
            <a:chOff x="6324600" y="4114799"/>
            <a:chExt cx="685800" cy="685800"/>
          </a:xfrm>
        </p:grpSpPr>
        <p:cxnSp>
          <p:nvCxnSpPr>
            <p:cNvPr id="7" name="Straight Connector 4">
              <a:extLst>
                <a:ext uri="{FF2B5EF4-FFF2-40B4-BE49-F238E27FC236}">
                  <a16:creationId xmlns:a16="http://schemas.microsoft.com/office/drawing/2014/main" id="{4EBCC4BD-D59D-9E7F-0F43-17A83BD38029}"/>
                </a:ext>
              </a:extLst>
            </p:cNvPr>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5">
              <a:extLst>
                <a:ext uri="{FF2B5EF4-FFF2-40B4-BE49-F238E27FC236}">
                  <a16:creationId xmlns:a16="http://schemas.microsoft.com/office/drawing/2014/main" id="{E54C4183-7FFA-A0DF-6F27-0F70CC4B97A1}"/>
                </a:ext>
              </a:extLst>
            </p:cNvPr>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6">
            <a:extLst>
              <a:ext uri="{FF2B5EF4-FFF2-40B4-BE49-F238E27FC236}">
                <a16:creationId xmlns:a16="http://schemas.microsoft.com/office/drawing/2014/main" id="{D6F80874-46DC-0A13-24B6-2F8EAC01B0D6}"/>
              </a:ext>
            </a:extLst>
          </p:cNvPr>
          <p:cNvGrpSpPr/>
          <p:nvPr/>
        </p:nvGrpSpPr>
        <p:grpSpPr>
          <a:xfrm rot="10800000">
            <a:off x="3699346" y="4352156"/>
            <a:ext cx="371475" cy="371475"/>
            <a:chOff x="6324600" y="4114799"/>
            <a:chExt cx="685800" cy="685800"/>
          </a:xfrm>
        </p:grpSpPr>
        <p:cxnSp>
          <p:nvCxnSpPr>
            <p:cNvPr id="10" name="Straight Connector 7">
              <a:extLst>
                <a:ext uri="{FF2B5EF4-FFF2-40B4-BE49-F238E27FC236}">
                  <a16:creationId xmlns:a16="http://schemas.microsoft.com/office/drawing/2014/main" id="{005FC00C-BB0D-C39F-7D7F-A186BB9D299E}"/>
                </a:ext>
              </a:extLst>
            </p:cNvPr>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8">
              <a:extLst>
                <a:ext uri="{FF2B5EF4-FFF2-40B4-BE49-F238E27FC236}">
                  <a16:creationId xmlns:a16="http://schemas.microsoft.com/office/drawing/2014/main" id="{BEE944AD-52FD-4CAC-089C-5C2C7DBCAE86}"/>
                </a:ext>
              </a:extLst>
            </p:cNvPr>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A1B8E3F-60E5-D884-1D5F-57F96E6DF29A}"/>
              </a:ext>
            </a:extLst>
          </p:cNvPr>
          <p:cNvSpPr txBox="1"/>
          <p:nvPr/>
        </p:nvSpPr>
        <p:spPr>
          <a:xfrm>
            <a:off x="4878715" y="1754405"/>
            <a:ext cx="4738498" cy="3373359"/>
          </a:xfrm>
          <a:prstGeom prst="rect">
            <a:avLst/>
          </a:prstGeom>
          <a:noFill/>
        </p:spPr>
        <p:txBody>
          <a:bodyPr wrap="square" rtlCol="0">
            <a:spAutoFit/>
          </a:bodyPr>
          <a:lstStyle/>
          <a:p>
            <a:pPr>
              <a:lnSpc>
                <a:spcPct val="150000"/>
              </a:lnSpc>
            </a:pPr>
            <a:r>
              <a:rPr lang="fr-FR" sz="1800">
                <a:solidFill>
                  <a:schemeClr val="tx2"/>
                </a:solidFill>
                <a:latin typeface="+mj-lt"/>
              </a:rPr>
              <a:t>Les </a:t>
            </a:r>
            <a:r>
              <a:rPr lang="fr-FR" sz="1800" b="1">
                <a:solidFill>
                  <a:schemeClr val="tx2"/>
                </a:solidFill>
                <a:latin typeface="+mj-lt"/>
              </a:rPr>
              <a:t>objectifs spécifiques </a:t>
            </a:r>
            <a:r>
              <a:rPr lang="fr-FR" sz="1800">
                <a:solidFill>
                  <a:schemeClr val="tx2"/>
                </a:solidFill>
                <a:latin typeface="+mj-lt"/>
              </a:rPr>
              <a:t>du projet :</a:t>
            </a:r>
          </a:p>
          <a:p>
            <a:pPr marL="342900" indent="-342900">
              <a:lnSpc>
                <a:spcPct val="150000"/>
              </a:lnSpc>
              <a:buClr>
                <a:schemeClr val="tx2"/>
              </a:buClr>
              <a:buFont typeface="+mj-lt"/>
              <a:buAutoNum type="arabicPeriod"/>
            </a:pPr>
            <a:r>
              <a:rPr lang="fr-FR" sz="1800">
                <a:solidFill>
                  <a:schemeClr val="tx2"/>
                </a:solidFill>
                <a:latin typeface="+mj-lt"/>
              </a:rPr>
              <a:t>S’accorder sur une définition du NTU </a:t>
            </a:r>
          </a:p>
          <a:p>
            <a:pPr marL="342900" indent="-342900">
              <a:lnSpc>
                <a:spcPct val="150000"/>
              </a:lnSpc>
              <a:buClr>
                <a:schemeClr val="tx2"/>
              </a:buClr>
              <a:buFont typeface="+mj-lt"/>
              <a:buAutoNum type="arabicPeriod"/>
            </a:pPr>
            <a:r>
              <a:rPr lang="fr-FR" sz="1800">
                <a:solidFill>
                  <a:schemeClr val="tx2"/>
                </a:solidFill>
                <a:latin typeface="+mj-lt"/>
              </a:rPr>
              <a:t>Inventoriser les initiatives déjà mises en place </a:t>
            </a:r>
          </a:p>
          <a:p>
            <a:pPr marL="342900" indent="-342900">
              <a:lnSpc>
                <a:spcPct val="150000"/>
              </a:lnSpc>
              <a:buClr>
                <a:schemeClr val="tx2"/>
              </a:buClr>
              <a:buFont typeface="+mj-lt"/>
              <a:buAutoNum type="arabicPeriod"/>
            </a:pPr>
            <a:r>
              <a:rPr lang="fr-FR" sz="1800">
                <a:solidFill>
                  <a:schemeClr val="tx2"/>
                </a:solidFill>
                <a:latin typeface="+mj-lt"/>
              </a:rPr>
              <a:t>Identifier les principaux obstacles qui renforcent le NTU</a:t>
            </a:r>
          </a:p>
          <a:p>
            <a:pPr marL="342900" indent="-342900">
              <a:lnSpc>
                <a:spcPct val="150000"/>
              </a:lnSpc>
              <a:buClr>
                <a:schemeClr val="tx2"/>
              </a:buClr>
              <a:buFont typeface="+mj-lt"/>
              <a:buAutoNum type="arabicPeriod"/>
            </a:pPr>
            <a:r>
              <a:rPr lang="fr-FR" sz="1800">
                <a:solidFill>
                  <a:schemeClr val="tx2"/>
                </a:solidFill>
                <a:latin typeface="+mj-lt"/>
              </a:rPr>
              <a:t>Proposer des actions ciblées</a:t>
            </a:r>
          </a:p>
          <a:p>
            <a:pPr marL="342900" indent="-342900">
              <a:lnSpc>
                <a:spcPct val="150000"/>
              </a:lnSpc>
              <a:buClr>
                <a:schemeClr val="tx2"/>
              </a:buClr>
              <a:buFont typeface="+mj-lt"/>
              <a:buAutoNum type="arabicPeriod"/>
            </a:pPr>
            <a:r>
              <a:rPr lang="fr-FR" sz="1800">
                <a:solidFill>
                  <a:schemeClr val="tx2"/>
                </a:solidFill>
                <a:latin typeface="+mj-lt"/>
              </a:rPr>
              <a:t>Mettre au point une méthode pour évaluer l'impact des actions</a:t>
            </a:r>
          </a:p>
        </p:txBody>
      </p:sp>
      <p:cxnSp>
        <p:nvCxnSpPr>
          <p:cNvPr id="13" name="Straight Connector 12">
            <a:extLst>
              <a:ext uri="{FF2B5EF4-FFF2-40B4-BE49-F238E27FC236}">
                <a16:creationId xmlns:a16="http://schemas.microsoft.com/office/drawing/2014/main" id="{87005BCA-DD1F-2844-1414-CB226B57B139}"/>
              </a:ext>
            </a:extLst>
          </p:cNvPr>
          <p:cNvCxnSpPr>
            <a:cxnSpLocks/>
          </p:cNvCxnSpPr>
          <p:nvPr/>
        </p:nvCxnSpPr>
        <p:spPr>
          <a:xfrm>
            <a:off x="4772591" y="1800076"/>
            <a:ext cx="0" cy="334800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1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 y="380941"/>
            <a:ext cx="8595511" cy="528350"/>
          </a:xfrm>
        </p:spPr>
        <p:txBody>
          <a:bodyPr/>
          <a:lstStyle/>
          <a:p>
            <a:r>
              <a:rPr lang="fr-FR"/>
              <a:t>Objectifs de l’enquête</a:t>
            </a:r>
            <a:endParaRPr lang="fr-FR">
              <a:solidFill>
                <a:srgbClr val="80234A"/>
              </a:solidFill>
            </a:endParaRPr>
          </a:p>
        </p:txBody>
      </p:sp>
      <p:sp>
        <p:nvSpPr>
          <p:cNvPr id="13" name="Slide Number Placeholder 24">
            <a:extLst>
              <a:ext uri="{FF2B5EF4-FFF2-40B4-BE49-F238E27FC236}">
                <a16:creationId xmlns:a16="http://schemas.microsoft.com/office/drawing/2014/main" id="{39099727-C092-4C8B-B0E9-ADAE606203FD}"/>
              </a:ext>
            </a:extLst>
          </p:cNvPr>
          <p:cNvSpPr>
            <a:spLocks noGrp="1"/>
          </p:cNvSpPr>
          <p:nvPr>
            <p:ph type="sldNum" sz="quarter" idx="10"/>
          </p:nvPr>
        </p:nvSpPr>
        <p:spPr>
          <a:prstGeom prst="rect">
            <a:avLst/>
          </a:prstGeom>
        </p:spPr>
        <p:txBody>
          <a:bodyPr/>
          <a:lstStyle/>
          <a:p>
            <a:pPr algn="l"/>
            <a:fld id="{37D409AB-2201-4E18-8A34-C31753AD9B06}" type="slidenum">
              <a:rPr lang="es-ES_tradnl" smtClean="0"/>
              <a:pPr algn="l"/>
              <a:t>4</a:t>
            </a:fld>
            <a:endParaRPr lang="es-ES_tradnl"/>
          </a:p>
        </p:txBody>
      </p:sp>
      <p:sp>
        <p:nvSpPr>
          <p:cNvPr id="4" name="Rectangle 3"/>
          <p:cNvSpPr/>
          <p:nvPr/>
        </p:nvSpPr>
        <p:spPr>
          <a:xfrm>
            <a:off x="478723" y="2195050"/>
            <a:ext cx="2628000" cy="1080000"/>
          </a:xfrm>
          <a:prstGeom prst="rect">
            <a:avLst/>
          </a:prstGeom>
          <a:solidFill>
            <a:schemeClr val="accent3"/>
          </a:solidFill>
        </p:spPr>
        <p:txBody>
          <a:bodyPr wrap="square" anchor="ctr">
            <a:noAutofit/>
          </a:bodyPr>
          <a:lstStyle/>
          <a:p>
            <a:pPr algn="ctr"/>
            <a:r>
              <a:rPr lang="fr-FR" sz="2200" b="1">
                <a:solidFill>
                  <a:schemeClr val="bg2"/>
                </a:solidFill>
                <a:latin typeface="+mj-lt"/>
              </a:rPr>
              <a:t>Identification des bénéficiaires en situation de NTU</a:t>
            </a:r>
          </a:p>
        </p:txBody>
      </p:sp>
      <p:sp>
        <p:nvSpPr>
          <p:cNvPr id="5" name="Rectangle 4"/>
          <p:cNvSpPr/>
          <p:nvPr/>
        </p:nvSpPr>
        <p:spPr>
          <a:xfrm>
            <a:off x="400050" y="3360235"/>
            <a:ext cx="2785347" cy="1815882"/>
          </a:xfrm>
          <a:prstGeom prst="rect">
            <a:avLst/>
          </a:prstGeom>
        </p:spPr>
        <p:txBody>
          <a:bodyPr wrap="square" lIns="91440" tIns="45720" rIns="91440" bIns="45720" anchor="t">
            <a:spAutoFit/>
          </a:bodyPr>
          <a:lstStyle/>
          <a:p>
            <a:pPr algn="ctr"/>
            <a:r>
              <a:rPr lang="fr-FR" sz="1600">
                <a:solidFill>
                  <a:schemeClr val="tx2"/>
                </a:solidFill>
                <a:latin typeface="+mj-lt"/>
              </a:rPr>
              <a:t>Cartographier les bénéficiaires potentiels en situation de non-recours aux droits (NTU) par type de service de la DG HAN : la reconnaissance du handicap, l’ARR, l’AI et la carte de stationnement.</a:t>
            </a:r>
          </a:p>
        </p:txBody>
      </p:sp>
      <p:sp>
        <p:nvSpPr>
          <p:cNvPr id="15" name="Rectangle 14"/>
          <p:cNvSpPr/>
          <p:nvPr/>
        </p:nvSpPr>
        <p:spPr>
          <a:xfrm>
            <a:off x="6654932" y="2195050"/>
            <a:ext cx="2628000" cy="1080000"/>
          </a:xfrm>
          <a:prstGeom prst="rect">
            <a:avLst/>
          </a:prstGeom>
          <a:solidFill>
            <a:schemeClr val="accent3"/>
          </a:solidFill>
        </p:spPr>
        <p:txBody>
          <a:bodyPr wrap="square" anchor="ctr">
            <a:noAutofit/>
          </a:bodyPr>
          <a:lstStyle/>
          <a:p>
            <a:pPr algn="ctr"/>
            <a:r>
              <a:rPr lang="fr-FR" sz="2200" b="1">
                <a:solidFill>
                  <a:schemeClr val="bg2"/>
                </a:solidFill>
              </a:rPr>
              <a:t>Collecte de feedback</a:t>
            </a:r>
          </a:p>
        </p:txBody>
      </p:sp>
      <p:sp>
        <p:nvSpPr>
          <p:cNvPr id="16" name="Rectangle 15"/>
          <p:cNvSpPr/>
          <p:nvPr/>
        </p:nvSpPr>
        <p:spPr>
          <a:xfrm>
            <a:off x="6540477" y="3360239"/>
            <a:ext cx="2856910" cy="1077218"/>
          </a:xfrm>
          <a:prstGeom prst="rect">
            <a:avLst/>
          </a:prstGeom>
        </p:spPr>
        <p:txBody>
          <a:bodyPr wrap="square">
            <a:spAutoFit/>
          </a:bodyPr>
          <a:lstStyle/>
          <a:p>
            <a:pPr algn="ctr"/>
            <a:r>
              <a:rPr lang="fr-FR" sz="1600">
                <a:solidFill>
                  <a:schemeClr val="tx2"/>
                </a:solidFill>
                <a:latin typeface="+mj-lt"/>
              </a:rPr>
              <a:t>Capturer le retour d'expérience des bénéficiaires et utiliser ce feedback pour améliorer les services offerts par la DG HAN.</a:t>
            </a:r>
          </a:p>
        </p:txBody>
      </p:sp>
      <p:sp>
        <p:nvSpPr>
          <p:cNvPr id="18" name="Rectangle 17"/>
          <p:cNvSpPr/>
          <p:nvPr/>
        </p:nvSpPr>
        <p:spPr>
          <a:xfrm>
            <a:off x="3571408" y="2195050"/>
            <a:ext cx="2628000" cy="1080000"/>
          </a:xfrm>
          <a:prstGeom prst="rect">
            <a:avLst/>
          </a:prstGeom>
          <a:solidFill>
            <a:schemeClr val="accent3"/>
          </a:solidFill>
        </p:spPr>
        <p:txBody>
          <a:bodyPr wrap="square" anchor="ctr">
            <a:noAutofit/>
          </a:bodyPr>
          <a:lstStyle/>
          <a:p>
            <a:pPr algn="ctr"/>
            <a:r>
              <a:rPr lang="fr-FR" sz="2200" b="1">
                <a:solidFill>
                  <a:schemeClr val="bg2"/>
                </a:solidFill>
              </a:rPr>
              <a:t>Analyse des raisons du non-recours</a:t>
            </a:r>
          </a:p>
        </p:txBody>
      </p:sp>
      <p:sp>
        <p:nvSpPr>
          <p:cNvPr id="19" name="Rectangle 18"/>
          <p:cNvSpPr/>
          <p:nvPr/>
        </p:nvSpPr>
        <p:spPr>
          <a:xfrm>
            <a:off x="3570473" y="3360240"/>
            <a:ext cx="2629870" cy="1077218"/>
          </a:xfrm>
          <a:prstGeom prst="rect">
            <a:avLst/>
          </a:prstGeom>
        </p:spPr>
        <p:txBody>
          <a:bodyPr wrap="square" lIns="91440" tIns="45720" rIns="91440" bIns="45720" anchor="t">
            <a:spAutoFit/>
          </a:bodyPr>
          <a:lstStyle/>
          <a:p>
            <a:pPr algn="ctr"/>
            <a:r>
              <a:rPr lang="fr-FR" sz="1600">
                <a:solidFill>
                  <a:schemeClr val="tx2"/>
                </a:solidFill>
                <a:latin typeface="+mj-lt"/>
              </a:rPr>
              <a:t>Comprendre les différentes causes et raisons du NTU pour chaque service de la DG HAN.</a:t>
            </a:r>
          </a:p>
        </p:txBody>
      </p:sp>
      <p:sp>
        <p:nvSpPr>
          <p:cNvPr id="6" name="Rectangle 5">
            <a:extLst>
              <a:ext uri="{FF2B5EF4-FFF2-40B4-BE49-F238E27FC236}">
                <a16:creationId xmlns:a16="http://schemas.microsoft.com/office/drawing/2014/main" id="{BBB8B613-FFF0-C882-67E2-F3688B64F717}"/>
              </a:ext>
            </a:extLst>
          </p:cNvPr>
          <p:cNvSpPr/>
          <p:nvPr/>
        </p:nvSpPr>
        <p:spPr>
          <a:xfrm>
            <a:off x="1565683" y="1702480"/>
            <a:ext cx="454080" cy="396534"/>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3200" b="1">
                <a:solidFill>
                  <a:schemeClr val="accent1"/>
                </a:solidFill>
              </a:rPr>
              <a:t>1</a:t>
            </a:r>
          </a:p>
        </p:txBody>
      </p:sp>
      <p:sp>
        <p:nvSpPr>
          <p:cNvPr id="7" name="Rectangle 6">
            <a:extLst>
              <a:ext uri="{FF2B5EF4-FFF2-40B4-BE49-F238E27FC236}">
                <a16:creationId xmlns:a16="http://schemas.microsoft.com/office/drawing/2014/main" id="{8B599330-2505-DCFE-4797-3FC2F417FBE7}"/>
              </a:ext>
            </a:extLst>
          </p:cNvPr>
          <p:cNvSpPr/>
          <p:nvPr/>
        </p:nvSpPr>
        <p:spPr>
          <a:xfrm>
            <a:off x="4658368" y="1702480"/>
            <a:ext cx="454080" cy="406059"/>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3200" b="1">
                <a:solidFill>
                  <a:schemeClr val="accent1"/>
                </a:solidFill>
              </a:rPr>
              <a:t>2</a:t>
            </a:r>
          </a:p>
        </p:txBody>
      </p:sp>
      <p:sp>
        <p:nvSpPr>
          <p:cNvPr id="8" name="Rectangle 7">
            <a:extLst>
              <a:ext uri="{FF2B5EF4-FFF2-40B4-BE49-F238E27FC236}">
                <a16:creationId xmlns:a16="http://schemas.microsoft.com/office/drawing/2014/main" id="{4699E6A9-BB00-5708-C5C4-1C268A22EFDA}"/>
              </a:ext>
            </a:extLst>
          </p:cNvPr>
          <p:cNvSpPr/>
          <p:nvPr/>
        </p:nvSpPr>
        <p:spPr>
          <a:xfrm>
            <a:off x="7741892" y="1702480"/>
            <a:ext cx="454080" cy="406059"/>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BE" sz="3200" b="1">
                <a:solidFill>
                  <a:schemeClr val="accent1"/>
                </a:solidFill>
              </a:rPr>
              <a:t>3</a:t>
            </a:r>
          </a:p>
        </p:txBody>
      </p:sp>
    </p:spTree>
    <p:extLst>
      <p:ext uri="{BB962C8B-B14F-4D97-AF65-F5344CB8AC3E}">
        <p14:creationId xmlns:p14="http://schemas.microsoft.com/office/powerpoint/2010/main" val="36171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36E41-9D3C-48EE-9C35-00D1A5FEC812}"/>
              </a:ext>
            </a:extLst>
          </p:cNvPr>
          <p:cNvSpPr>
            <a:spLocks noGrp="1"/>
          </p:cNvSpPr>
          <p:nvPr>
            <p:ph type="title"/>
          </p:nvPr>
        </p:nvSpPr>
        <p:spPr>
          <a:xfrm>
            <a:off x="474662" y="380941"/>
            <a:ext cx="8595511" cy="528350"/>
          </a:xfrm>
        </p:spPr>
        <p:txBody>
          <a:bodyPr/>
          <a:lstStyle/>
          <a:p>
            <a:r>
              <a:rPr lang="fr-FR"/>
              <a:t>Pourquoi vous ?</a:t>
            </a:r>
            <a:endParaRPr lang="fr-FR">
              <a:solidFill>
                <a:srgbClr val="80234A"/>
              </a:solidFill>
            </a:endParaRPr>
          </a:p>
        </p:txBody>
      </p:sp>
      <p:sp>
        <p:nvSpPr>
          <p:cNvPr id="3" name="Marcador de número de diapositiva 2">
            <a:extLst>
              <a:ext uri="{FF2B5EF4-FFF2-40B4-BE49-F238E27FC236}">
                <a16:creationId xmlns:a16="http://schemas.microsoft.com/office/drawing/2014/main" id="{E89673AA-C884-46E9-893E-B8C19F68E9F5}"/>
              </a:ext>
            </a:extLst>
          </p:cNvPr>
          <p:cNvSpPr>
            <a:spLocks noGrp="1"/>
          </p:cNvSpPr>
          <p:nvPr>
            <p:ph type="sldNum" sz="quarter" idx="10"/>
          </p:nvPr>
        </p:nvSpPr>
        <p:spPr/>
        <p:txBody>
          <a:bodyPr/>
          <a:lstStyle/>
          <a:p>
            <a:pPr algn="l"/>
            <a:fld id="{37D409AB-2201-4E18-8A34-C31753AD9B06}" type="slidenum">
              <a:rPr lang="es-ES_tradnl" smtClean="0"/>
              <a:pPr algn="l"/>
              <a:t>5</a:t>
            </a:fld>
            <a:endParaRPr lang="es-ES_tradnl"/>
          </a:p>
        </p:txBody>
      </p:sp>
      <p:sp>
        <p:nvSpPr>
          <p:cNvPr id="5" name="Rectangle 4">
            <a:extLst>
              <a:ext uri="{FF2B5EF4-FFF2-40B4-BE49-F238E27FC236}">
                <a16:creationId xmlns:a16="http://schemas.microsoft.com/office/drawing/2014/main" id="{2A5DC201-8378-4B31-8BE5-B328B8CBCD50}"/>
              </a:ext>
            </a:extLst>
          </p:cNvPr>
          <p:cNvSpPr/>
          <p:nvPr/>
        </p:nvSpPr>
        <p:spPr>
          <a:xfrm>
            <a:off x="846857" y="1458304"/>
            <a:ext cx="8234390" cy="4301177"/>
          </a:xfrm>
          <a:prstGeom prst="rect">
            <a:avLst/>
          </a:prstGeom>
        </p:spPr>
        <p:txBody>
          <a:bodyPr wrap="square" lIns="91440" tIns="45720" rIns="91440" bIns="45720" anchor="t">
            <a:spAutoFit/>
          </a:bodyPr>
          <a:lstStyle/>
          <a:p>
            <a:pPr>
              <a:spcBef>
                <a:spcPts val="200"/>
              </a:spcBef>
              <a:spcAft>
                <a:spcPts val="200"/>
              </a:spcAft>
            </a:pPr>
            <a:r>
              <a:rPr lang="fr-FR" sz="1800">
                <a:solidFill>
                  <a:srgbClr val="756A65"/>
                </a:solidFill>
                <a:latin typeface="+mj-lt"/>
              </a:rPr>
              <a:t>Si vous êtes-là, c’est parce que vous travaillez en première ligne pour la DG HAN, faites partie des partenaires privilégiés de la DG HAN ou que vous avez montré un intérêt pour nous aider dans l’organisation de cette enquête afin d’en assurer le bon déroulement.</a:t>
            </a:r>
          </a:p>
          <a:p>
            <a:pPr>
              <a:spcBef>
                <a:spcPts val="200"/>
              </a:spcBef>
              <a:spcAft>
                <a:spcPts val="200"/>
              </a:spcAft>
            </a:pPr>
            <a:endParaRPr lang="fr-FR" sz="1800">
              <a:solidFill>
                <a:srgbClr val="756A65"/>
              </a:solidFill>
              <a:latin typeface="+mj-lt"/>
            </a:endParaRPr>
          </a:p>
          <a:p>
            <a:pPr>
              <a:spcBef>
                <a:spcPts val="200"/>
              </a:spcBef>
              <a:spcAft>
                <a:spcPts val="200"/>
              </a:spcAft>
            </a:pPr>
            <a:r>
              <a:rPr lang="fr-FR" sz="2400">
                <a:solidFill>
                  <a:srgbClr val="80234A"/>
                </a:solidFill>
                <a:latin typeface="+mj-lt"/>
              </a:rPr>
              <a:t>Vous jouez un rôle clé!</a:t>
            </a:r>
            <a:endParaRPr lang="fr-FR" sz="2400">
              <a:solidFill>
                <a:srgbClr val="80234A"/>
              </a:solidFill>
              <a:latin typeface="+mj-lt"/>
              <a:ea typeface="Calibri Light"/>
              <a:cs typeface="Calibri Light"/>
            </a:endParaRPr>
          </a:p>
          <a:p>
            <a:pPr>
              <a:spcBef>
                <a:spcPts val="200"/>
              </a:spcBef>
              <a:spcAft>
                <a:spcPts val="200"/>
              </a:spcAft>
            </a:pPr>
            <a:endParaRPr lang="fr-FR" sz="1800">
              <a:solidFill>
                <a:srgbClr val="756A65"/>
              </a:solidFill>
              <a:latin typeface="+mj-lt"/>
            </a:endParaRPr>
          </a:p>
          <a:p>
            <a:pPr>
              <a:spcBef>
                <a:spcPts val="200"/>
              </a:spcBef>
              <a:spcAft>
                <a:spcPts val="200"/>
              </a:spcAft>
            </a:pPr>
            <a:r>
              <a:rPr lang="fr-FR" sz="1800">
                <a:solidFill>
                  <a:srgbClr val="756A65"/>
                </a:solidFill>
                <a:latin typeface="+mj-lt"/>
              </a:rPr>
              <a:t>Pourquoi votre participation est-elle si importante ?</a:t>
            </a:r>
            <a:endParaRPr lang="fr-FR" sz="1800">
              <a:solidFill>
                <a:srgbClr val="756A65"/>
              </a:solidFill>
              <a:latin typeface="+mj-lt"/>
              <a:ea typeface="Calibri Light"/>
              <a:cs typeface="Calibri Light"/>
            </a:endParaRPr>
          </a:p>
          <a:p>
            <a:pPr marL="285750" indent="-285750">
              <a:spcBef>
                <a:spcPts val="300"/>
              </a:spcBef>
              <a:spcAft>
                <a:spcPts val="300"/>
              </a:spcAft>
              <a:buClr>
                <a:srgbClr val="80234A"/>
              </a:buClr>
              <a:buFont typeface="Wingdings" panose="05000000000000000000" pitchFamily="2" charset="2"/>
              <a:buChar char="Ø"/>
            </a:pPr>
            <a:r>
              <a:rPr lang="fr-FR" sz="1600" b="1">
                <a:solidFill>
                  <a:srgbClr val="756A65"/>
                </a:solidFill>
                <a:latin typeface="+mj-lt"/>
              </a:rPr>
              <a:t>Impact direct </a:t>
            </a:r>
            <a:r>
              <a:rPr lang="fr-FR" sz="1600">
                <a:solidFill>
                  <a:srgbClr val="756A65"/>
                </a:solidFill>
                <a:latin typeface="+mj-lt"/>
              </a:rPr>
              <a:t>: Vous aidez à diffuser l'enquête auprès du bon public (y compris les personnes qui ne connaissent pas encore les services de la DG HAN), faisant ainsi une réelle différence. </a:t>
            </a:r>
            <a:endParaRPr lang="fr-FR" sz="1600">
              <a:solidFill>
                <a:srgbClr val="756A65"/>
              </a:solidFill>
              <a:latin typeface="+mj-lt"/>
              <a:ea typeface="Calibri Light"/>
              <a:cs typeface="Calibri Light"/>
            </a:endParaRPr>
          </a:p>
          <a:p>
            <a:pPr marL="285750" indent="-285750">
              <a:spcBef>
                <a:spcPts val="300"/>
              </a:spcBef>
              <a:spcAft>
                <a:spcPts val="300"/>
              </a:spcAft>
              <a:buClr>
                <a:srgbClr val="80234A"/>
              </a:buClr>
              <a:buFont typeface="Wingdings" panose="05000000000000000000" pitchFamily="2" charset="2"/>
              <a:buChar char="Ø"/>
            </a:pPr>
            <a:r>
              <a:rPr lang="fr-FR" sz="1600" b="1">
                <a:solidFill>
                  <a:srgbClr val="756A65"/>
                </a:solidFill>
                <a:latin typeface="+mj-lt"/>
              </a:rPr>
              <a:t>Amélioration des services </a:t>
            </a:r>
            <a:r>
              <a:rPr lang="fr-FR" sz="1600">
                <a:solidFill>
                  <a:srgbClr val="756A65"/>
                </a:solidFill>
                <a:latin typeface="+mj-lt"/>
              </a:rPr>
              <a:t>: En collaborant avec nous, vous contribuez à l'amélioration de nos services, ce qui bénéficiera aux personnes que vous soutenez. </a:t>
            </a:r>
            <a:endParaRPr lang="fr-FR" sz="1600">
              <a:solidFill>
                <a:srgbClr val="756A65"/>
              </a:solidFill>
              <a:latin typeface="+mj-lt"/>
              <a:ea typeface="Calibri Light"/>
              <a:cs typeface="Calibri Light"/>
            </a:endParaRPr>
          </a:p>
          <a:p>
            <a:pPr marL="285750" indent="-285750">
              <a:spcBef>
                <a:spcPts val="300"/>
              </a:spcBef>
              <a:spcAft>
                <a:spcPts val="300"/>
              </a:spcAft>
              <a:buClr>
                <a:srgbClr val="80234A"/>
              </a:buClr>
              <a:buFont typeface="Wingdings" panose="05000000000000000000" pitchFamily="2" charset="2"/>
              <a:buChar char="Ø"/>
            </a:pPr>
            <a:r>
              <a:rPr lang="fr-FR" sz="1600" b="1">
                <a:solidFill>
                  <a:srgbClr val="756A65"/>
                </a:solidFill>
                <a:latin typeface="+mj-lt"/>
              </a:rPr>
              <a:t>Partage d'expertise </a:t>
            </a:r>
            <a:r>
              <a:rPr lang="fr-FR" sz="1600">
                <a:solidFill>
                  <a:srgbClr val="756A65"/>
                </a:solidFill>
                <a:latin typeface="+mj-lt"/>
              </a:rPr>
              <a:t>: Vos connaissances sont essentielles pour mieux comprendre et combattre le NTU. </a:t>
            </a:r>
            <a:endParaRPr lang="fr-FR" sz="1600">
              <a:solidFill>
                <a:srgbClr val="756A65"/>
              </a:solidFill>
              <a:latin typeface="+mj-lt"/>
              <a:ea typeface="Calibri Light"/>
              <a:cs typeface="Calibri Light"/>
            </a:endParaRPr>
          </a:p>
        </p:txBody>
      </p:sp>
    </p:spTree>
    <p:extLst>
      <p:ext uri="{BB962C8B-B14F-4D97-AF65-F5344CB8AC3E}">
        <p14:creationId xmlns:p14="http://schemas.microsoft.com/office/powerpoint/2010/main" val="66074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36E41-9D3C-48EE-9C35-00D1A5FEC812}"/>
              </a:ext>
            </a:extLst>
          </p:cNvPr>
          <p:cNvSpPr>
            <a:spLocks noGrp="1"/>
          </p:cNvSpPr>
          <p:nvPr>
            <p:ph type="title"/>
          </p:nvPr>
        </p:nvSpPr>
        <p:spPr>
          <a:xfrm>
            <a:off x="474662" y="380941"/>
            <a:ext cx="8595511" cy="528350"/>
          </a:xfrm>
        </p:spPr>
        <p:txBody>
          <a:bodyPr/>
          <a:lstStyle/>
          <a:p>
            <a:r>
              <a:rPr lang="fr-FR"/>
              <a:t>Critères pour l’enquête</a:t>
            </a:r>
            <a:endParaRPr lang="fr-FR">
              <a:solidFill>
                <a:srgbClr val="80234A"/>
              </a:solidFill>
            </a:endParaRPr>
          </a:p>
        </p:txBody>
      </p:sp>
      <p:sp>
        <p:nvSpPr>
          <p:cNvPr id="3" name="Marcador de número de diapositiva 2">
            <a:extLst>
              <a:ext uri="{FF2B5EF4-FFF2-40B4-BE49-F238E27FC236}">
                <a16:creationId xmlns:a16="http://schemas.microsoft.com/office/drawing/2014/main" id="{E89673AA-C884-46E9-893E-B8C19F68E9F5}"/>
              </a:ext>
            </a:extLst>
          </p:cNvPr>
          <p:cNvSpPr>
            <a:spLocks noGrp="1"/>
          </p:cNvSpPr>
          <p:nvPr>
            <p:ph type="sldNum" sz="quarter" idx="10"/>
          </p:nvPr>
        </p:nvSpPr>
        <p:spPr/>
        <p:txBody>
          <a:bodyPr/>
          <a:lstStyle/>
          <a:p>
            <a:pPr algn="l"/>
            <a:fld id="{37D409AB-2201-4E18-8A34-C31753AD9B06}" type="slidenum">
              <a:rPr lang="es-ES_tradnl" smtClean="0"/>
              <a:pPr algn="l"/>
              <a:t>6</a:t>
            </a:fld>
            <a:endParaRPr lang="es-ES_tradnl"/>
          </a:p>
        </p:txBody>
      </p:sp>
      <p:grpSp>
        <p:nvGrpSpPr>
          <p:cNvPr id="5" name="Group 4">
            <a:extLst>
              <a:ext uri="{FF2B5EF4-FFF2-40B4-BE49-F238E27FC236}">
                <a16:creationId xmlns:a16="http://schemas.microsoft.com/office/drawing/2014/main" id="{729C7A7B-56FA-49CF-3A5C-52D4058AF6B5}"/>
              </a:ext>
            </a:extLst>
          </p:cNvPr>
          <p:cNvGrpSpPr/>
          <p:nvPr/>
        </p:nvGrpSpPr>
        <p:grpSpPr>
          <a:xfrm>
            <a:off x="474662" y="1445535"/>
            <a:ext cx="8651407" cy="4334700"/>
            <a:chOff x="797857" y="1445534"/>
            <a:chExt cx="8328212" cy="3451746"/>
          </a:xfrm>
        </p:grpSpPr>
        <p:sp>
          <p:nvSpPr>
            <p:cNvPr id="14" name="Rectangle 13">
              <a:extLst>
                <a:ext uri="{FF2B5EF4-FFF2-40B4-BE49-F238E27FC236}">
                  <a16:creationId xmlns:a16="http://schemas.microsoft.com/office/drawing/2014/main" id="{74C8D4EF-F033-99CB-E25A-013A01553FAD}"/>
                </a:ext>
              </a:extLst>
            </p:cNvPr>
            <p:cNvSpPr/>
            <p:nvPr/>
          </p:nvSpPr>
          <p:spPr>
            <a:xfrm>
              <a:off x="2177313" y="4105280"/>
              <a:ext cx="6948755" cy="792000"/>
            </a:xfrm>
            <a:prstGeom prst="rect">
              <a:avLst/>
            </a:prstGeom>
            <a:solidFill>
              <a:schemeClr val="tx2">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prstTxWarp prst="textNoShape">
                <a:avLst/>
              </a:prstTxWarp>
              <a:noAutofit/>
            </a:bodyPr>
            <a:lstStyle/>
            <a:p>
              <a:r>
                <a:rPr lang="fr-FR" sz="1600">
                  <a:solidFill>
                    <a:schemeClr val="tx1"/>
                  </a:solidFill>
                </a:rPr>
                <a:t>La diffusion de l'enquête reposera un maximum sur les partenaires externes et institutionnels pour maximiser la portée et assurer une représentativité.</a:t>
              </a:r>
            </a:p>
          </p:txBody>
        </p:sp>
        <p:sp>
          <p:nvSpPr>
            <p:cNvPr id="13" name="Rectangle 12">
              <a:extLst>
                <a:ext uri="{FF2B5EF4-FFF2-40B4-BE49-F238E27FC236}">
                  <a16:creationId xmlns:a16="http://schemas.microsoft.com/office/drawing/2014/main" id="{81070B5E-CD92-2D08-F4FA-A1D8A2BD5936}"/>
                </a:ext>
              </a:extLst>
            </p:cNvPr>
            <p:cNvSpPr/>
            <p:nvPr/>
          </p:nvSpPr>
          <p:spPr>
            <a:xfrm>
              <a:off x="2177313" y="3221558"/>
              <a:ext cx="6948755" cy="792000"/>
            </a:xfrm>
            <a:prstGeom prst="rect">
              <a:avLst/>
            </a:prstGeom>
            <a:solidFill>
              <a:schemeClr val="tx2">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prstTxWarp prst="textNoShape">
                <a:avLst/>
              </a:prstTxWarp>
              <a:noAutofit/>
            </a:bodyPr>
            <a:lstStyle/>
            <a:p>
              <a:r>
                <a:rPr lang="fr-FR" sz="1600">
                  <a:solidFill>
                    <a:schemeClr val="tx1"/>
                  </a:solidFill>
                </a:rPr>
                <a:t>L'enquête doit être concise pour s'adapter à notre public cible qui est diversifié, avec une durée de remplissage de moins de 10 minutes.</a:t>
              </a:r>
            </a:p>
          </p:txBody>
        </p:sp>
        <p:sp>
          <p:nvSpPr>
            <p:cNvPr id="12" name="Rectangle 11">
              <a:extLst>
                <a:ext uri="{FF2B5EF4-FFF2-40B4-BE49-F238E27FC236}">
                  <a16:creationId xmlns:a16="http://schemas.microsoft.com/office/drawing/2014/main" id="{1395C789-0DBB-4C30-2A7A-D5E7089070F5}"/>
                </a:ext>
              </a:extLst>
            </p:cNvPr>
            <p:cNvSpPr/>
            <p:nvPr/>
          </p:nvSpPr>
          <p:spPr>
            <a:xfrm>
              <a:off x="2177313" y="2333546"/>
              <a:ext cx="6948755" cy="792000"/>
            </a:xfrm>
            <a:prstGeom prst="rect">
              <a:avLst/>
            </a:prstGeom>
            <a:solidFill>
              <a:schemeClr val="tx2">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prstTxWarp prst="textNoShape">
                <a:avLst/>
              </a:prstTxWarp>
              <a:noAutofit/>
            </a:bodyPr>
            <a:lstStyle/>
            <a:p>
              <a:r>
                <a:rPr lang="fr-FR" sz="1600">
                  <a:solidFill>
                    <a:schemeClr val="tx1"/>
                  </a:solidFill>
                </a:rPr>
                <a:t>L’enquête doit être accessible à tous, avec des versions disponibles au format numérique (via </a:t>
              </a:r>
              <a:r>
                <a:rPr lang="fr-FR" sz="1600" err="1">
                  <a:solidFill>
                    <a:schemeClr val="tx1"/>
                  </a:solidFill>
                </a:rPr>
                <a:t>SmartSurvey</a:t>
              </a:r>
              <a:r>
                <a:rPr lang="fr-FR" sz="1600">
                  <a:solidFill>
                    <a:schemeClr val="tx1"/>
                  </a:solidFill>
                </a:rPr>
                <a:t>) et au besoin, sur papier.</a:t>
              </a:r>
            </a:p>
          </p:txBody>
        </p:sp>
        <p:sp>
          <p:nvSpPr>
            <p:cNvPr id="11" name="Rectangle 10">
              <a:extLst>
                <a:ext uri="{FF2B5EF4-FFF2-40B4-BE49-F238E27FC236}">
                  <a16:creationId xmlns:a16="http://schemas.microsoft.com/office/drawing/2014/main" id="{4E8ABE08-F6B6-2C9C-D5B1-A62BC42303F8}"/>
                </a:ext>
              </a:extLst>
            </p:cNvPr>
            <p:cNvSpPr/>
            <p:nvPr/>
          </p:nvSpPr>
          <p:spPr>
            <a:xfrm>
              <a:off x="2177314" y="1445534"/>
              <a:ext cx="6948755" cy="792000"/>
            </a:xfrm>
            <a:prstGeom prst="rect">
              <a:avLst/>
            </a:prstGeom>
            <a:solidFill>
              <a:schemeClr val="tx2">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1440" bIns="45720" numCol="1" spcCol="0" rtlCol="0" fromWordArt="0" anchor="ctr" anchorCtr="0" forceAA="0" compatLnSpc="1">
              <a:prstTxWarp prst="textNoShape">
                <a:avLst/>
              </a:prstTxWarp>
              <a:noAutofit/>
            </a:bodyPr>
            <a:lstStyle/>
            <a:p>
              <a:r>
                <a:rPr lang="fr-FR" sz="1600">
                  <a:solidFill>
                    <a:schemeClr val="tx1"/>
                  </a:solidFill>
                </a:rPr>
                <a:t>Les données personnelles doivent être protégées conformément aux règlements RGPD, avec des procédures de diffusion respectant ces règles.</a:t>
              </a:r>
            </a:p>
          </p:txBody>
        </p:sp>
        <p:sp>
          <p:nvSpPr>
            <p:cNvPr id="16" name="Arrow: Pentagon 15">
              <a:extLst>
                <a:ext uri="{FF2B5EF4-FFF2-40B4-BE49-F238E27FC236}">
                  <a16:creationId xmlns:a16="http://schemas.microsoft.com/office/drawing/2014/main" id="{D178AECA-5AC0-779F-6B34-459B533820E7}"/>
                </a:ext>
              </a:extLst>
            </p:cNvPr>
            <p:cNvSpPr/>
            <p:nvPr/>
          </p:nvSpPr>
          <p:spPr>
            <a:xfrm>
              <a:off x="905434" y="1445534"/>
              <a:ext cx="1633979" cy="792000"/>
            </a:xfrm>
            <a:prstGeom prst="homePlate">
              <a:avLst>
                <a:gd name="adj" fmla="val 27385"/>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endParaRPr lang="fr-FR" sz="2000" b="1">
                <a:solidFill>
                  <a:sysClr val="windowText" lastClr="000000"/>
                </a:solidFill>
              </a:endParaRPr>
            </a:p>
          </p:txBody>
        </p:sp>
        <p:sp>
          <p:nvSpPr>
            <p:cNvPr id="6" name="Arrow: Pentagon 5">
              <a:extLst>
                <a:ext uri="{FF2B5EF4-FFF2-40B4-BE49-F238E27FC236}">
                  <a16:creationId xmlns:a16="http://schemas.microsoft.com/office/drawing/2014/main" id="{FC1DCB38-9677-D770-B6E7-84195AC1C7CE}"/>
                </a:ext>
              </a:extLst>
            </p:cNvPr>
            <p:cNvSpPr/>
            <p:nvPr/>
          </p:nvSpPr>
          <p:spPr>
            <a:xfrm>
              <a:off x="797857" y="1445534"/>
              <a:ext cx="1633979" cy="792000"/>
            </a:xfrm>
            <a:prstGeom prst="homePlate">
              <a:avLst>
                <a:gd name="adj" fmla="val 27385"/>
              </a:avLst>
            </a:prstGeom>
            <a:solidFill>
              <a:schemeClr val="tx2">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fr-FR" sz="2200" b="1">
                  <a:solidFill>
                    <a:sysClr val="windowText" lastClr="000000"/>
                  </a:solidFill>
                </a:rPr>
                <a:t>Respect RGPD</a:t>
              </a:r>
            </a:p>
          </p:txBody>
        </p:sp>
        <p:sp>
          <p:nvSpPr>
            <p:cNvPr id="17" name="Arrow: Pentagon 16">
              <a:extLst>
                <a:ext uri="{FF2B5EF4-FFF2-40B4-BE49-F238E27FC236}">
                  <a16:creationId xmlns:a16="http://schemas.microsoft.com/office/drawing/2014/main" id="{89ED9758-AFA4-2F25-C1B5-25A2859C889E}"/>
                </a:ext>
              </a:extLst>
            </p:cNvPr>
            <p:cNvSpPr/>
            <p:nvPr/>
          </p:nvSpPr>
          <p:spPr>
            <a:xfrm>
              <a:off x="905434" y="2338221"/>
              <a:ext cx="1633979" cy="792000"/>
            </a:xfrm>
            <a:prstGeom prst="homePlate">
              <a:avLst>
                <a:gd name="adj" fmla="val 27385"/>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endParaRPr lang="fr-FR" sz="2000" b="1">
                <a:solidFill>
                  <a:sysClr val="windowText" lastClr="000000"/>
                </a:solidFill>
              </a:endParaRPr>
            </a:p>
          </p:txBody>
        </p:sp>
        <p:sp>
          <p:nvSpPr>
            <p:cNvPr id="7" name="Arrow: Pentagon 6">
              <a:extLst>
                <a:ext uri="{FF2B5EF4-FFF2-40B4-BE49-F238E27FC236}">
                  <a16:creationId xmlns:a16="http://schemas.microsoft.com/office/drawing/2014/main" id="{FAC8F0EC-90EF-19A5-A664-C7E0A1ADF691}"/>
                </a:ext>
              </a:extLst>
            </p:cNvPr>
            <p:cNvSpPr/>
            <p:nvPr/>
          </p:nvSpPr>
          <p:spPr>
            <a:xfrm>
              <a:off x="797857" y="2329256"/>
              <a:ext cx="1633979" cy="792000"/>
            </a:xfrm>
            <a:prstGeom prst="homePlate">
              <a:avLst>
                <a:gd name="adj" fmla="val 27385"/>
              </a:avLst>
            </a:prstGeom>
            <a:solidFill>
              <a:schemeClr val="tx2">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fr-FR" sz="2200" b="1">
                  <a:solidFill>
                    <a:sysClr val="windowText" lastClr="000000"/>
                  </a:solidFill>
                </a:rPr>
                <a:t>Accessibilité</a:t>
              </a:r>
            </a:p>
          </p:txBody>
        </p:sp>
        <p:sp>
          <p:nvSpPr>
            <p:cNvPr id="18" name="Arrow: Pentagon 17">
              <a:extLst>
                <a:ext uri="{FF2B5EF4-FFF2-40B4-BE49-F238E27FC236}">
                  <a16:creationId xmlns:a16="http://schemas.microsoft.com/office/drawing/2014/main" id="{24ABB498-70C5-4D47-6134-759662B69273}"/>
                </a:ext>
              </a:extLst>
            </p:cNvPr>
            <p:cNvSpPr/>
            <p:nvPr/>
          </p:nvSpPr>
          <p:spPr>
            <a:xfrm>
              <a:off x="905434" y="3222328"/>
              <a:ext cx="1633979" cy="792000"/>
            </a:xfrm>
            <a:prstGeom prst="homePlate">
              <a:avLst>
                <a:gd name="adj" fmla="val 27385"/>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endParaRPr lang="fr-FR" sz="2000" b="1">
                <a:solidFill>
                  <a:sysClr val="windowText" lastClr="000000"/>
                </a:solidFill>
              </a:endParaRPr>
            </a:p>
          </p:txBody>
        </p:sp>
        <p:sp>
          <p:nvSpPr>
            <p:cNvPr id="8" name="Arrow: Pentagon 7">
              <a:extLst>
                <a:ext uri="{FF2B5EF4-FFF2-40B4-BE49-F238E27FC236}">
                  <a16:creationId xmlns:a16="http://schemas.microsoft.com/office/drawing/2014/main" id="{45C91948-12C2-A38E-4FE8-731F9F2DDD01}"/>
                </a:ext>
              </a:extLst>
            </p:cNvPr>
            <p:cNvSpPr/>
            <p:nvPr/>
          </p:nvSpPr>
          <p:spPr>
            <a:xfrm>
              <a:off x="797857" y="3212978"/>
              <a:ext cx="1633979" cy="792000"/>
            </a:xfrm>
            <a:prstGeom prst="homePlate">
              <a:avLst>
                <a:gd name="adj" fmla="val 27385"/>
              </a:avLst>
            </a:prstGeom>
            <a:solidFill>
              <a:schemeClr val="tx2">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fr-FR" sz="2200" b="1">
                  <a:solidFill>
                    <a:sysClr val="windowText" lastClr="000000"/>
                  </a:solidFill>
                </a:rPr>
                <a:t>Durée</a:t>
              </a:r>
            </a:p>
          </p:txBody>
        </p:sp>
        <p:sp>
          <p:nvSpPr>
            <p:cNvPr id="19" name="Arrow: Pentagon 18">
              <a:extLst>
                <a:ext uri="{FF2B5EF4-FFF2-40B4-BE49-F238E27FC236}">
                  <a16:creationId xmlns:a16="http://schemas.microsoft.com/office/drawing/2014/main" id="{F32B5F72-8CBB-A761-A340-9666E501306C}"/>
                </a:ext>
              </a:extLst>
            </p:cNvPr>
            <p:cNvSpPr/>
            <p:nvPr/>
          </p:nvSpPr>
          <p:spPr>
            <a:xfrm>
              <a:off x="905434" y="4101555"/>
              <a:ext cx="1633979" cy="792000"/>
            </a:xfrm>
            <a:prstGeom prst="homePlate">
              <a:avLst>
                <a:gd name="adj" fmla="val 27385"/>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endParaRPr lang="fr-FR" sz="2000" b="1">
                <a:solidFill>
                  <a:sysClr val="windowText" lastClr="000000"/>
                </a:solidFill>
              </a:endParaRPr>
            </a:p>
          </p:txBody>
        </p:sp>
        <p:sp>
          <p:nvSpPr>
            <p:cNvPr id="9" name="Arrow: Pentagon 8">
              <a:extLst>
                <a:ext uri="{FF2B5EF4-FFF2-40B4-BE49-F238E27FC236}">
                  <a16:creationId xmlns:a16="http://schemas.microsoft.com/office/drawing/2014/main" id="{FA253F41-882F-B37E-1244-8B298CC807D8}"/>
                </a:ext>
              </a:extLst>
            </p:cNvPr>
            <p:cNvSpPr/>
            <p:nvPr/>
          </p:nvSpPr>
          <p:spPr>
            <a:xfrm>
              <a:off x="797857" y="4096700"/>
              <a:ext cx="1633979" cy="792000"/>
            </a:xfrm>
            <a:prstGeom prst="homePlate">
              <a:avLst>
                <a:gd name="adj" fmla="val 27385"/>
              </a:avLst>
            </a:prstGeom>
            <a:solidFill>
              <a:schemeClr val="tx2">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fr-FR" sz="2200" b="1">
                  <a:solidFill>
                    <a:sysClr val="windowText" lastClr="000000"/>
                  </a:solidFill>
                </a:rPr>
                <a:t>Diffusion</a:t>
              </a:r>
            </a:p>
          </p:txBody>
        </p:sp>
      </p:grpSp>
    </p:spTree>
    <p:extLst>
      <p:ext uri="{BB962C8B-B14F-4D97-AF65-F5344CB8AC3E}">
        <p14:creationId xmlns:p14="http://schemas.microsoft.com/office/powerpoint/2010/main" val="259320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36E41-9D3C-48EE-9C35-00D1A5FEC812}"/>
              </a:ext>
            </a:extLst>
          </p:cNvPr>
          <p:cNvSpPr>
            <a:spLocks noGrp="1"/>
          </p:cNvSpPr>
          <p:nvPr>
            <p:ph type="title"/>
          </p:nvPr>
        </p:nvSpPr>
        <p:spPr>
          <a:xfrm>
            <a:off x="474662" y="380941"/>
            <a:ext cx="8595511" cy="528350"/>
          </a:xfrm>
        </p:spPr>
        <p:txBody>
          <a:bodyPr/>
          <a:lstStyle/>
          <a:p>
            <a:r>
              <a:rPr lang="fr-FR"/>
              <a:t>Comment utiliser l’enquête?</a:t>
            </a:r>
            <a:endParaRPr lang="fr-FR">
              <a:solidFill>
                <a:srgbClr val="80234A"/>
              </a:solidFill>
            </a:endParaRPr>
          </a:p>
        </p:txBody>
      </p:sp>
      <p:sp>
        <p:nvSpPr>
          <p:cNvPr id="3" name="Marcador de número de diapositiva 2">
            <a:extLst>
              <a:ext uri="{FF2B5EF4-FFF2-40B4-BE49-F238E27FC236}">
                <a16:creationId xmlns:a16="http://schemas.microsoft.com/office/drawing/2014/main" id="{E89673AA-C884-46E9-893E-B8C19F68E9F5}"/>
              </a:ext>
            </a:extLst>
          </p:cNvPr>
          <p:cNvSpPr>
            <a:spLocks noGrp="1"/>
          </p:cNvSpPr>
          <p:nvPr>
            <p:ph type="sldNum" sz="quarter" idx="10"/>
          </p:nvPr>
        </p:nvSpPr>
        <p:spPr/>
        <p:txBody>
          <a:bodyPr/>
          <a:lstStyle/>
          <a:p>
            <a:pPr algn="l"/>
            <a:fld id="{37D409AB-2201-4E18-8A34-C31753AD9B06}" type="slidenum">
              <a:rPr lang="es-ES_tradnl" smtClean="0"/>
              <a:pPr algn="l"/>
              <a:t>7</a:t>
            </a:fld>
            <a:endParaRPr lang="es-ES_tradnl"/>
          </a:p>
        </p:txBody>
      </p:sp>
      <p:pic>
        <p:nvPicPr>
          <p:cNvPr id="6" name="Picture 5">
            <a:hlinkClick r:id="rId3"/>
            <a:extLst>
              <a:ext uri="{FF2B5EF4-FFF2-40B4-BE49-F238E27FC236}">
                <a16:creationId xmlns:a16="http://schemas.microsoft.com/office/drawing/2014/main" id="{9C98B863-BC72-684A-565F-2B0429E4E53E}"/>
              </a:ext>
            </a:extLst>
          </p:cNvPr>
          <p:cNvPicPr>
            <a:picLocks noChangeAspect="1"/>
          </p:cNvPicPr>
          <p:nvPr/>
        </p:nvPicPr>
        <p:blipFill>
          <a:blip r:embed="rId4"/>
          <a:stretch>
            <a:fillRect/>
          </a:stretch>
        </p:blipFill>
        <p:spPr>
          <a:xfrm>
            <a:off x="485776" y="1966072"/>
            <a:ext cx="4772383" cy="4044203"/>
          </a:xfrm>
          <a:prstGeom prst="rect">
            <a:avLst/>
          </a:prstGeom>
        </p:spPr>
      </p:pic>
      <p:sp>
        <p:nvSpPr>
          <p:cNvPr id="7" name="TextBox 6">
            <a:extLst>
              <a:ext uri="{FF2B5EF4-FFF2-40B4-BE49-F238E27FC236}">
                <a16:creationId xmlns:a16="http://schemas.microsoft.com/office/drawing/2014/main" id="{8DD7E48F-8924-C1AA-6B6D-CF2AC8A263F1}"/>
              </a:ext>
            </a:extLst>
          </p:cNvPr>
          <p:cNvSpPr txBox="1"/>
          <p:nvPr/>
        </p:nvSpPr>
        <p:spPr>
          <a:xfrm>
            <a:off x="474661" y="1343197"/>
            <a:ext cx="8945563" cy="646331"/>
          </a:xfrm>
          <a:prstGeom prst="rect">
            <a:avLst/>
          </a:prstGeom>
          <a:noFill/>
        </p:spPr>
        <p:txBody>
          <a:bodyPr wrap="square">
            <a:spAutoFit/>
          </a:bodyPr>
          <a:lstStyle/>
          <a:p>
            <a:pPr algn="just"/>
            <a:r>
              <a:rPr lang="fr-FR" sz="1800" dirty="0">
                <a:solidFill>
                  <a:schemeClr val="tx2"/>
                </a:solidFill>
              </a:rPr>
              <a:t>Nous prévoyons principalement la diffusion de l'</a:t>
            </a:r>
            <a:r>
              <a:rPr lang="fr-FR" sz="1800" dirty="0">
                <a:solidFill>
                  <a:schemeClr val="tx2"/>
                </a:solidFill>
                <a:hlinkClick r:id="rId3"/>
              </a:rPr>
              <a:t>enquête</a:t>
            </a:r>
            <a:r>
              <a:rPr lang="fr-FR" sz="1800" dirty="0">
                <a:solidFill>
                  <a:schemeClr val="tx2"/>
                </a:solidFill>
              </a:rPr>
              <a:t> </a:t>
            </a:r>
            <a:r>
              <a:rPr lang="fr-FR" sz="1800" b="1" dirty="0">
                <a:solidFill>
                  <a:schemeClr val="tx2"/>
                </a:solidFill>
              </a:rPr>
              <a:t>sous forme digitale</a:t>
            </a:r>
            <a:r>
              <a:rPr lang="fr-FR" sz="1800" dirty="0">
                <a:solidFill>
                  <a:schemeClr val="tx2"/>
                </a:solidFill>
              </a:rPr>
              <a:t>, via le logiciel </a:t>
            </a:r>
            <a:r>
              <a:rPr lang="fr-FR" sz="1800" dirty="0" err="1">
                <a:solidFill>
                  <a:schemeClr val="tx2"/>
                </a:solidFill>
              </a:rPr>
              <a:t>SmartSurvey</a:t>
            </a:r>
            <a:r>
              <a:rPr lang="fr-FR" sz="1800" dirty="0">
                <a:solidFill>
                  <a:schemeClr val="tx2"/>
                </a:solidFill>
              </a:rPr>
              <a:t>, </a:t>
            </a:r>
            <a:r>
              <a:rPr lang="fr-FR" sz="1800" b="1" dirty="0">
                <a:solidFill>
                  <a:schemeClr val="tx2"/>
                </a:solidFill>
              </a:rPr>
              <a:t>en </a:t>
            </a:r>
            <a:r>
              <a:rPr lang="fr-FR" sz="1800" b="1" dirty="0">
                <a:solidFill>
                  <a:schemeClr val="tx2"/>
                </a:solidFill>
                <a:hlinkClick r:id="rId3"/>
              </a:rPr>
              <a:t>français</a:t>
            </a:r>
            <a:r>
              <a:rPr lang="fr-FR" sz="1800" b="1" dirty="0">
                <a:solidFill>
                  <a:schemeClr val="tx2"/>
                </a:solidFill>
              </a:rPr>
              <a:t> et en néerlandais. </a:t>
            </a:r>
          </a:p>
        </p:txBody>
      </p:sp>
    </p:spTree>
    <p:extLst>
      <p:ext uri="{BB962C8B-B14F-4D97-AF65-F5344CB8AC3E}">
        <p14:creationId xmlns:p14="http://schemas.microsoft.com/office/powerpoint/2010/main" val="162487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36E41-9D3C-48EE-9C35-00D1A5FEC812}"/>
              </a:ext>
            </a:extLst>
          </p:cNvPr>
          <p:cNvSpPr>
            <a:spLocks noGrp="1"/>
          </p:cNvSpPr>
          <p:nvPr>
            <p:ph type="title"/>
          </p:nvPr>
        </p:nvSpPr>
        <p:spPr>
          <a:xfrm>
            <a:off x="474662" y="380941"/>
            <a:ext cx="8595511" cy="528350"/>
          </a:xfrm>
        </p:spPr>
        <p:txBody>
          <a:bodyPr/>
          <a:lstStyle/>
          <a:p>
            <a:r>
              <a:rPr lang="fr-FR"/>
              <a:t>Comment utiliser l’enquête?</a:t>
            </a:r>
            <a:endParaRPr lang="fr-FR">
              <a:solidFill>
                <a:srgbClr val="80234A"/>
              </a:solidFill>
            </a:endParaRPr>
          </a:p>
        </p:txBody>
      </p:sp>
      <p:sp>
        <p:nvSpPr>
          <p:cNvPr id="3" name="Marcador de número de diapositiva 2">
            <a:extLst>
              <a:ext uri="{FF2B5EF4-FFF2-40B4-BE49-F238E27FC236}">
                <a16:creationId xmlns:a16="http://schemas.microsoft.com/office/drawing/2014/main" id="{E89673AA-C884-46E9-893E-B8C19F68E9F5}"/>
              </a:ext>
            </a:extLst>
          </p:cNvPr>
          <p:cNvSpPr>
            <a:spLocks noGrp="1"/>
          </p:cNvSpPr>
          <p:nvPr>
            <p:ph type="sldNum" sz="quarter" idx="10"/>
          </p:nvPr>
        </p:nvSpPr>
        <p:spPr>
          <a:xfrm>
            <a:off x="9163050" y="6245095"/>
            <a:ext cx="939006" cy="338554"/>
          </a:xfrm>
        </p:spPr>
        <p:txBody>
          <a:bodyPr/>
          <a:lstStyle/>
          <a:p>
            <a:pPr algn="l"/>
            <a:fld id="{37D409AB-2201-4E18-8A34-C31753AD9B06}" type="slidenum">
              <a:rPr lang="es-ES_tradnl" smtClean="0"/>
              <a:pPr algn="l"/>
              <a:t>8</a:t>
            </a:fld>
            <a:endParaRPr lang="es-ES_tradnl"/>
          </a:p>
        </p:txBody>
      </p:sp>
      <p:sp>
        <p:nvSpPr>
          <p:cNvPr id="8" name="Rectangle 7">
            <a:extLst>
              <a:ext uri="{FF2B5EF4-FFF2-40B4-BE49-F238E27FC236}">
                <a16:creationId xmlns:a16="http://schemas.microsoft.com/office/drawing/2014/main" id="{A78D741A-34C4-5602-524C-5E7B20A4FFA1}"/>
              </a:ext>
            </a:extLst>
          </p:cNvPr>
          <p:cNvSpPr/>
          <p:nvPr/>
        </p:nvSpPr>
        <p:spPr>
          <a:xfrm>
            <a:off x="353551" y="1002019"/>
            <a:ext cx="4602163" cy="444075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1800" dirty="0">
                <a:solidFill>
                  <a:schemeClr val="tx2"/>
                </a:solidFill>
              </a:rPr>
              <a:t>Pour les publics les plus vulnérables de la DG HAN, l’enquête sera également </a:t>
            </a:r>
            <a:r>
              <a:rPr lang="fr-FR" sz="1800" b="1" dirty="0">
                <a:solidFill>
                  <a:schemeClr val="tx2"/>
                </a:solidFill>
              </a:rPr>
              <a:t>disponible au format papier :</a:t>
            </a:r>
          </a:p>
          <a:p>
            <a:endParaRPr lang="fr-FR" sz="1800" b="1" dirty="0">
              <a:solidFill>
                <a:schemeClr val="tx2"/>
              </a:solidFill>
            </a:endParaRPr>
          </a:p>
          <a:p>
            <a:pPr marL="285750" indent="-285750">
              <a:spcAft>
                <a:spcPts val="600"/>
              </a:spcAft>
              <a:buFont typeface="Arial" panose="020B0604020202020204" pitchFamily="34" charset="0"/>
              <a:buChar char="•"/>
            </a:pPr>
            <a:r>
              <a:rPr lang="fr-FR" sz="1800" dirty="0">
                <a:solidFill>
                  <a:schemeClr val="tx2"/>
                </a:solidFill>
              </a:rPr>
              <a:t>250 exemplaires papier envoyés par Centre reconnaissance handicap – à l’attention des AS de la DG HAN</a:t>
            </a:r>
            <a:endParaRPr lang="fr-FR" sz="1800" dirty="0">
              <a:solidFill>
                <a:schemeClr val="tx2"/>
              </a:solidFill>
              <a:ea typeface="Calibri Light"/>
              <a:cs typeface="Calibri Light"/>
            </a:endParaRPr>
          </a:p>
          <a:p>
            <a:pPr marL="285750" indent="-285750">
              <a:spcAft>
                <a:spcPts val="600"/>
              </a:spcAft>
              <a:buFont typeface="Arial" panose="020B0604020202020204" pitchFamily="34" charset="0"/>
              <a:buChar char="•"/>
            </a:pPr>
            <a:r>
              <a:rPr lang="fr-FR" sz="1800" dirty="0">
                <a:solidFill>
                  <a:schemeClr val="tx2"/>
                </a:solidFill>
              </a:rPr>
              <a:t>A compléter lors des jours de permanence sociale de la DG HAN </a:t>
            </a:r>
            <a:endParaRPr lang="fr-FR" sz="1800" dirty="0">
              <a:solidFill>
                <a:schemeClr val="tx2"/>
              </a:solidFill>
              <a:ea typeface="Calibri Light"/>
              <a:cs typeface="Calibri Light"/>
            </a:endParaRPr>
          </a:p>
          <a:p>
            <a:pPr marL="285750" indent="-285750">
              <a:spcAft>
                <a:spcPts val="600"/>
              </a:spcAft>
              <a:buFont typeface="Arial" panose="020B0604020202020204" pitchFamily="34" charset="0"/>
              <a:buChar char="•"/>
            </a:pPr>
            <a:r>
              <a:rPr lang="fr-FR" sz="1800" dirty="0">
                <a:solidFill>
                  <a:schemeClr val="tx2"/>
                </a:solidFill>
              </a:rPr>
              <a:t>Peuvent être remis par les AS aux partenaires professionnels de la DG HAN</a:t>
            </a:r>
            <a:endParaRPr lang="fr-FR" sz="1800" dirty="0">
              <a:solidFill>
                <a:schemeClr val="tx2"/>
              </a:solidFill>
              <a:ea typeface="Calibri Light"/>
              <a:cs typeface="Calibri Light"/>
            </a:endParaRPr>
          </a:p>
          <a:p>
            <a:pPr marL="285750" indent="-285750">
              <a:spcAft>
                <a:spcPts val="600"/>
              </a:spcAft>
              <a:buFont typeface="Arial" panose="020B0604020202020204" pitchFamily="34" charset="0"/>
              <a:buChar char="•"/>
            </a:pPr>
            <a:r>
              <a:rPr lang="fr-FR" sz="1800" dirty="0">
                <a:solidFill>
                  <a:schemeClr val="tx2"/>
                </a:solidFill>
              </a:rPr>
              <a:t>Encodage: </a:t>
            </a:r>
            <a:r>
              <a:rPr lang="fr-FR" sz="1800" b="1" u="sng" dirty="0">
                <a:solidFill>
                  <a:schemeClr val="tx2"/>
                </a:solidFill>
              </a:rPr>
              <a:t>privilégier en ligne!</a:t>
            </a:r>
            <a:endParaRPr lang="fr-FR" sz="1800" b="1" u="sng" dirty="0">
              <a:solidFill>
                <a:schemeClr val="tx2"/>
              </a:solidFill>
              <a:ea typeface="Calibri Light"/>
              <a:cs typeface="Calibri Light"/>
            </a:endParaRPr>
          </a:p>
          <a:p>
            <a:pPr marL="285750" indent="-285750">
              <a:spcAft>
                <a:spcPts val="600"/>
              </a:spcAft>
              <a:buFont typeface="Arial" panose="020B0604020202020204" pitchFamily="34" charset="0"/>
              <a:buChar char="•"/>
            </a:pPr>
            <a:r>
              <a:rPr lang="fr-FR" sz="1800" dirty="0">
                <a:solidFill>
                  <a:schemeClr val="tx2"/>
                </a:solidFill>
              </a:rPr>
              <a:t>Si pas possible, scanner et renvoyer par mail à : Non-take-up@minsoc.fed.be  </a:t>
            </a:r>
            <a:endParaRPr lang="fr-FR" sz="1800" dirty="0">
              <a:solidFill>
                <a:schemeClr val="tx2"/>
              </a:solidFill>
              <a:ea typeface="Calibri Light"/>
              <a:cs typeface="Calibri Light"/>
            </a:endParaRPr>
          </a:p>
          <a:p>
            <a:pPr marL="285750" indent="-285750">
              <a:spcAft>
                <a:spcPts val="600"/>
              </a:spcAft>
              <a:buFont typeface="Arial" panose="020B0604020202020204" pitchFamily="34" charset="0"/>
              <a:buChar char="•"/>
            </a:pPr>
            <a:r>
              <a:rPr lang="fr-FR" sz="1800" dirty="0">
                <a:solidFill>
                  <a:schemeClr val="tx2"/>
                </a:solidFill>
              </a:rPr>
              <a:t>Ou envoyer par courrier interne (Centre reconnaissance handicap </a:t>
            </a:r>
            <a:r>
              <a:rPr lang="fr-FR" sz="1800" dirty="0">
                <a:solidFill>
                  <a:schemeClr val="tx2"/>
                </a:solidFill>
                <a:sym typeface="Wingdings" panose="05000000000000000000" pitchFamily="2" charset="2"/>
              </a:rPr>
              <a:t></a:t>
            </a:r>
            <a:r>
              <a:rPr lang="fr-FR" sz="1800" dirty="0">
                <a:solidFill>
                  <a:schemeClr val="tx2"/>
                </a:solidFill>
              </a:rPr>
              <a:t> Bruxelles au nom de Véronique Bocken)</a:t>
            </a:r>
            <a:endParaRPr lang="fr-FR" sz="1800" b="1" dirty="0">
              <a:solidFill>
                <a:schemeClr val="tx2"/>
              </a:solidFill>
            </a:endParaRPr>
          </a:p>
        </p:txBody>
      </p:sp>
      <p:pic>
        <p:nvPicPr>
          <p:cNvPr id="6" name="Picture 5">
            <a:extLst>
              <a:ext uri="{FF2B5EF4-FFF2-40B4-BE49-F238E27FC236}">
                <a16:creationId xmlns:a16="http://schemas.microsoft.com/office/drawing/2014/main" id="{187F9FE9-823E-9675-4C0F-642EFD769FC9}"/>
              </a:ext>
            </a:extLst>
          </p:cNvPr>
          <p:cNvPicPr>
            <a:picLocks noChangeAspect="1"/>
          </p:cNvPicPr>
          <p:nvPr/>
        </p:nvPicPr>
        <p:blipFill>
          <a:blip r:embed="rId3"/>
          <a:stretch>
            <a:fillRect/>
          </a:stretch>
        </p:blipFill>
        <p:spPr>
          <a:xfrm>
            <a:off x="5326380" y="1282749"/>
            <a:ext cx="4340463" cy="4292501"/>
          </a:xfrm>
          <a:prstGeom prst="rect">
            <a:avLst/>
          </a:prstGeom>
        </p:spPr>
      </p:pic>
    </p:spTree>
    <p:extLst>
      <p:ext uri="{BB962C8B-B14F-4D97-AF65-F5344CB8AC3E}">
        <p14:creationId xmlns:p14="http://schemas.microsoft.com/office/powerpoint/2010/main" val="126659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36E41-9D3C-48EE-9C35-00D1A5FEC812}"/>
              </a:ext>
            </a:extLst>
          </p:cNvPr>
          <p:cNvSpPr>
            <a:spLocks noGrp="1"/>
          </p:cNvSpPr>
          <p:nvPr>
            <p:ph type="title"/>
          </p:nvPr>
        </p:nvSpPr>
        <p:spPr>
          <a:xfrm>
            <a:off x="474662" y="380941"/>
            <a:ext cx="8595511" cy="528350"/>
          </a:xfrm>
        </p:spPr>
        <p:txBody>
          <a:bodyPr/>
          <a:lstStyle/>
          <a:p>
            <a:r>
              <a:rPr lang="fr-FR"/>
              <a:t>La disponibilité de l’enquête</a:t>
            </a:r>
          </a:p>
        </p:txBody>
      </p:sp>
      <p:sp>
        <p:nvSpPr>
          <p:cNvPr id="3" name="Marcador de número de diapositiva 2">
            <a:extLst>
              <a:ext uri="{FF2B5EF4-FFF2-40B4-BE49-F238E27FC236}">
                <a16:creationId xmlns:a16="http://schemas.microsoft.com/office/drawing/2014/main" id="{E89673AA-C884-46E9-893E-B8C19F68E9F5}"/>
              </a:ext>
            </a:extLst>
          </p:cNvPr>
          <p:cNvSpPr>
            <a:spLocks noGrp="1"/>
          </p:cNvSpPr>
          <p:nvPr>
            <p:ph type="sldNum" sz="quarter" idx="10"/>
          </p:nvPr>
        </p:nvSpPr>
        <p:spPr>
          <a:xfrm>
            <a:off x="9163050" y="6245095"/>
            <a:ext cx="939006" cy="338554"/>
          </a:xfrm>
        </p:spPr>
        <p:txBody>
          <a:bodyPr/>
          <a:lstStyle/>
          <a:p>
            <a:pPr algn="l"/>
            <a:fld id="{37D409AB-2201-4E18-8A34-C31753AD9B06}" type="slidenum">
              <a:rPr lang="es-ES_tradnl" smtClean="0"/>
              <a:pPr algn="l"/>
              <a:t>9</a:t>
            </a:fld>
            <a:endParaRPr lang="es-ES_tradnl"/>
          </a:p>
        </p:txBody>
      </p:sp>
      <p:grpSp>
        <p:nvGrpSpPr>
          <p:cNvPr id="13" name="Group 12">
            <a:extLst>
              <a:ext uri="{FF2B5EF4-FFF2-40B4-BE49-F238E27FC236}">
                <a16:creationId xmlns:a16="http://schemas.microsoft.com/office/drawing/2014/main" id="{8151FF17-5912-3EA5-B1B4-3A79348CD194}"/>
              </a:ext>
            </a:extLst>
          </p:cNvPr>
          <p:cNvGrpSpPr/>
          <p:nvPr/>
        </p:nvGrpSpPr>
        <p:grpSpPr>
          <a:xfrm>
            <a:off x="474658" y="2592671"/>
            <a:ext cx="9573714" cy="2699863"/>
            <a:chOff x="1143336" y="3996212"/>
            <a:chExt cx="8930157" cy="2237426"/>
          </a:xfrm>
        </p:grpSpPr>
        <p:pic>
          <p:nvPicPr>
            <p:cNvPr id="9" name="Picture 8">
              <a:extLst>
                <a:ext uri="{FF2B5EF4-FFF2-40B4-BE49-F238E27FC236}">
                  <a16:creationId xmlns:a16="http://schemas.microsoft.com/office/drawing/2014/main" id="{5C892C8F-8714-7F90-DCD4-720D40C1AA77}"/>
                </a:ext>
              </a:extLst>
            </p:cNvPr>
            <p:cNvPicPr>
              <a:picLocks noChangeAspect="1"/>
            </p:cNvPicPr>
            <p:nvPr/>
          </p:nvPicPr>
          <p:blipFill>
            <a:blip r:embed="rId3"/>
            <a:stretch>
              <a:fillRect/>
            </a:stretch>
          </p:blipFill>
          <p:spPr>
            <a:xfrm>
              <a:off x="1170071" y="3996212"/>
              <a:ext cx="8327858" cy="2237426"/>
            </a:xfrm>
            <a:prstGeom prst="rect">
              <a:avLst/>
            </a:prstGeom>
          </p:spPr>
        </p:pic>
        <p:sp>
          <p:nvSpPr>
            <p:cNvPr id="10" name="TextBox 9">
              <a:extLst>
                <a:ext uri="{FF2B5EF4-FFF2-40B4-BE49-F238E27FC236}">
                  <a16:creationId xmlns:a16="http://schemas.microsoft.com/office/drawing/2014/main" id="{BFD5E838-DF35-2C4C-726E-16533D5588E5}"/>
                </a:ext>
              </a:extLst>
            </p:cNvPr>
            <p:cNvSpPr txBox="1"/>
            <p:nvPr/>
          </p:nvSpPr>
          <p:spPr>
            <a:xfrm>
              <a:off x="1143336" y="4591705"/>
              <a:ext cx="968702" cy="539583"/>
            </a:xfrm>
            <a:prstGeom prst="rect">
              <a:avLst/>
            </a:prstGeom>
            <a:solidFill>
              <a:schemeClr val="bg1"/>
            </a:solidFill>
          </p:spPr>
          <p:txBody>
            <a:bodyPr wrap="square" rtlCol="0" anchor="ctr">
              <a:noAutofit/>
            </a:bodyPr>
            <a:lstStyle/>
            <a:p>
              <a:pPr marL="0" indent="0" algn="ctr">
                <a:buClr>
                  <a:schemeClr val="tx2"/>
                </a:buClr>
                <a:buFont typeface="Arial" panose="020B0604020202020204" pitchFamily="34" charset="0"/>
                <a:buNone/>
              </a:pPr>
              <a:r>
                <a:rPr lang="fr-FR" sz="1400" b="1">
                  <a:latin typeface="+mn-lt"/>
                </a:rPr>
                <a:t>10/09</a:t>
              </a:r>
              <a:br>
                <a:rPr lang="fr-FR" sz="1400" b="0">
                  <a:latin typeface="+mn-lt"/>
                </a:rPr>
              </a:br>
              <a:r>
                <a:rPr lang="fr-FR" sz="1400" b="0">
                  <a:latin typeface="+mn-lt"/>
                </a:rPr>
                <a:t>Webinaire</a:t>
              </a:r>
            </a:p>
          </p:txBody>
        </p:sp>
        <p:sp>
          <p:nvSpPr>
            <p:cNvPr id="11" name="TextBox 10">
              <a:extLst>
                <a:ext uri="{FF2B5EF4-FFF2-40B4-BE49-F238E27FC236}">
                  <a16:creationId xmlns:a16="http://schemas.microsoft.com/office/drawing/2014/main" id="{6E34C13A-504E-CAEC-A2EE-A5CA51E0BD1E}"/>
                </a:ext>
              </a:extLst>
            </p:cNvPr>
            <p:cNvSpPr txBox="1"/>
            <p:nvPr/>
          </p:nvSpPr>
          <p:spPr>
            <a:xfrm>
              <a:off x="6007596" y="4591670"/>
              <a:ext cx="1077090" cy="738664"/>
            </a:xfrm>
            <a:prstGeom prst="rect">
              <a:avLst/>
            </a:prstGeom>
            <a:solidFill>
              <a:schemeClr val="bg1"/>
            </a:solidFill>
          </p:spPr>
          <p:txBody>
            <a:bodyPr wrap="none" rtlCol="0">
              <a:spAutoFit/>
            </a:bodyPr>
            <a:lstStyle/>
            <a:p>
              <a:pPr marL="0" indent="0" algn="ctr">
                <a:buClr>
                  <a:schemeClr val="tx2"/>
                </a:buClr>
                <a:buFont typeface="Arial" panose="020B0604020202020204" pitchFamily="34" charset="0"/>
                <a:buNone/>
              </a:pPr>
              <a:r>
                <a:rPr lang="fr-FR" sz="1400" b="1">
                  <a:latin typeface="+mn-lt"/>
                </a:rPr>
                <a:t>18/10</a:t>
              </a:r>
              <a:br>
                <a:rPr lang="fr-FR" sz="1400" b="0">
                  <a:latin typeface="+mn-lt"/>
                </a:rPr>
              </a:br>
              <a:r>
                <a:rPr lang="fr-FR" sz="1400" b="0">
                  <a:latin typeface="+mn-lt"/>
                </a:rPr>
                <a:t>Clôture </a:t>
              </a:r>
              <a:br>
                <a:rPr lang="fr-FR" sz="1400" b="0">
                  <a:latin typeface="+mn-lt"/>
                </a:rPr>
              </a:br>
              <a:r>
                <a:rPr lang="fr-FR" sz="1400" b="0">
                  <a:latin typeface="+mn-lt"/>
                </a:rPr>
                <a:t>de l’enquête</a:t>
              </a:r>
            </a:p>
          </p:txBody>
        </p:sp>
        <p:sp>
          <p:nvSpPr>
            <p:cNvPr id="12" name="TextBox 11">
              <a:extLst>
                <a:ext uri="{FF2B5EF4-FFF2-40B4-BE49-F238E27FC236}">
                  <a16:creationId xmlns:a16="http://schemas.microsoft.com/office/drawing/2014/main" id="{5D6D6338-11C5-D0EA-D36C-94D720E630F5}"/>
                </a:ext>
              </a:extLst>
            </p:cNvPr>
            <p:cNvSpPr txBox="1"/>
            <p:nvPr/>
          </p:nvSpPr>
          <p:spPr>
            <a:xfrm>
              <a:off x="7051359" y="4568810"/>
              <a:ext cx="3022134" cy="612144"/>
            </a:xfrm>
            <a:prstGeom prst="rect">
              <a:avLst/>
            </a:prstGeom>
            <a:solidFill>
              <a:schemeClr val="bg1"/>
            </a:solidFill>
          </p:spPr>
          <p:txBody>
            <a:bodyPr wrap="none" rtlCol="0">
              <a:spAutoFit/>
            </a:bodyPr>
            <a:lstStyle/>
            <a:p>
              <a:pPr marL="0" indent="0" algn="ctr">
                <a:buClr>
                  <a:schemeClr val="tx2"/>
                </a:buClr>
                <a:buFont typeface="Arial" panose="020B0604020202020204" pitchFamily="34" charset="0"/>
                <a:buNone/>
              </a:pPr>
              <a:r>
                <a:rPr lang="fr-FR" sz="1400" b="1" dirty="0">
                  <a:latin typeface="+mn-lt"/>
                </a:rPr>
                <a:t>Février 2025</a:t>
              </a:r>
              <a:br>
                <a:rPr lang="fr-FR" sz="1400" b="0" dirty="0">
                  <a:latin typeface="+mn-lt"/>
                </a:rPr>
              </a:br>
              <a:r>
                <a:rPr lang="fr-FR" sz="1400" b="0" dirty="0">
                  <a:latin typeface="+mn-lt"/>
                </a:rPr>
                <a:t>Présentation des résultats de toute l’étude</a:t>
              </a:r>
            </a:p>
            <a:p>
              <a:pPr marL="0" indent="0" algn="ctr">
                <a:buClr>
                  <a:schemeClr val="tx2"/>
                </a:buClr>
                <a:buFont typeface="Arial" panose="020B0604020202020204" pitchFamily="34" charset="0"/>
                <a:buNone/>
              </a:pPr>
              <a:endParaRPr lang="fr-FR" sz="1400" b="0" dirty="0">
                <a:latin typeface="+mn-lt"/>
              </a:endParaRPr>
            </a:p>
          </p:txBody>
        </p:sp>
      </p:grpSp>
      <p:sp>
        <p:nvSpPr>
          <p:cNvPr id="5" name="Rectangle 4">
            <a:extLst>
              <a:ext uri="{FF2B5EF4-FFF2-40B4-BE49-F238E27FC236}">
                <a16:creationId xmlns:a16="http://schemas.microsoft.com/office/drawing/2014/main" id="{5586BDFD-E7D8-F489-2780-E5043B27F325}"/>
              </a:ext>
            </a:extLst>
          </p:cNvPr>
          <p:cNvSpPr/>
          <p:nvPr/>
        </p:nvSpPr>
        <p:spPr>
          <a:xfrm>
            <a:off x="474661" y="1392268"/>
            <a:ext cx="8956672" cy="288000"/>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000" b="1">
                <a:solidFill>
                  <a:schemeClr val="tx2"/>
                </a:solidFill>
              </a:rPr>
              <a:t>Disponibilité</a:t>
            </a:r>
          </a:p>
        </p:txBody>
      </p:sp>
      <p:sp>
        <p:nvSpPr>
          <p:cNvPr id="14" name="Rectangle 13">
            <a:extLst>
              <a:ext uri="{FF2B5EF4-FFF2-40B4-BE49-F238E27FC236}">
                <a16:creationId xmlns:a16="http://schemas.microsoft.com/office/drawing/2014/main" id="{719B0ABF-BF90-7B25-6FB4-16444B31E5DE}"/>
              </a:ext>
            </a:extLst>
          </p:cNvPr>
          <p:cNvSpPr/>
          <p:nvPr/>
        </p:nvSpPr>
        <p:spPr>
          <a:xfrm>
            <a:off x="474661" y="1730822"/>
            <a:ext cx="8956673" cy="700859"/>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1800">
                <a:solidFill>
                  <a:schemeClr val="tx2"/>
                </a:solidFill>
              </a:rPr>
              <a:t>Enquête disponible pendant </a:t>
            </a:r>
            <a:r>
              <a:rPr lang="fr-FR" sz="1800" b="1">
                <a:solidFill>
                  <a:schemeClr val="tx2"/>
                </a:solidFill>
              </a:rPr>
              <a:t>5 semaines</a:t>
            </a:r>
            <a:r>
              <a:rPr lang="fr-FR" sz="1800">
                <a:solidFill>
                  <a:schemeClr val="tx2"/>
                </a:solidFill>
              </a:rPr>
              <a:t>, à partir du </a:t>
            </a:r>
            <a:r>
              <a:rPr lang="fr-FR" sz="1800" b="1">
                <a:solidFill>
                  <a:schemeClr val="tx2"/>
                </a:solidFill>
              </a:rPr>
              <a:t>jeudi 12 septembre jusqu’au vendredi 18 octobre 2024 inclus </a:t>
            </a:r>
            <a:r>
              <a:rPr lang="fr-FR" sz="1800">
                <a:solidFill>
                  <a:schemeClr val="tx2"/>
                </a:solidFill>
              </a:rPr>
              <a:t>. Périodiquement, </a:t>
            </a:r>
            <a:r>
              <a:rPr lang="fr-FR" sz="1800" b="1">
                <a:solidFill>
                  <a:schemeClr val="tx2"/>
                </a:solidFill>
              </a:rPr>
              <a:t>des rappels seront envoyés</a:t>
            </a:r>
            <a:r>
              <a:rPr lang="fr-FR" sz="1800">
                <a:solidFill>
                  <a:schemeClr val="tx2"/>
                </a:solidFill>
              </a:rPr>
              <a:t>, et des relances seront organisées.</a:t>
            </a:r>
          </a:p>
        </p:txBody>
      </p:sp>
      <p:sp>
        <p:nvSpPr>
          <p:cNvPr id="4" name="Rectangle 3">
            <a:extLst>
              <a:ext uri="{FF2B5EF4-FFF2-40B4-BE49-F238E27FC236}">
                <a16:creationId xmlns:a16="http://schemas.microsoft.com/office/drawing/2014/main" id="{6BDE0A10-CE8D-A664-6755-AB899A3B0961}"/>
              </a:ext>
            </a:extLst>
          </p:cNvPr>
          <p:cNvSpPr/>
          <p:nvPr/>
        </p:nvSpPr>
        <p:spPr>
          <a:xfrm>
            <a:off x="7458041" y="3874886"/>
            <a:ext cx="2158387" cy="838337"/>
          </a:xfrm>
          <a:prstGeom prst="rect">
            <a:avLst/>
          </a:prstGeom>
          <a:solidFill>
            <a:srgbClr val="F2F2F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800">
              <a:solidFill>
                <a:schemeClr val="tx1"/>
              </a:solidFill>
            </a:endParaRPr>
          </a:p>
        </p:txBody>
      </p:sp>
    </p:spTree>
    <p:extLst>
      <p:ext uri="{BB962C8B-B14F-4D97-AF65-F5344CB8AC3E}">
        <p14:creationId xmlns:p14="http://schemas.microsoft.com/office/powerpoint/2010/main" val="546261001"/>
      </p:ext>
    </p:extLst>
  </p:cSld>
  <p:clrMapOvr>
    <a:masterClrMapping/>
  </p:clrMapOvr>
</p:sld>
</file>

<file path=ppt/theme/theme1.xml><?xml version="1.0" encoding="utf-8"?>
<a:theme xmlns:a="http://schemas.openxmlformats.org/drawingml/2006/main" name="GENARAL LAYOUTS">
  <a:themeElements>
    <a:clrScheme name="Personalizado 1">
      <a:dk1>
        <a:srgbClr val="0A091B"/>
      </a:dk1>
      <a:lt1>
        <a:srgbClr val="F2F2F5"/>
      </a:lt1>
      <a:dk2>
        <a:srgbClr val="756A65"/>
      </a:dk2>
      <a:lt2>
        <a:srgbClr val="FFFFFF"/>
      </a:lt2>
      <a:accent1>
        <a:srgbClr val="80234A"/>
      </a:accent1>
      <a:accent2>
        <a:srgbClr val="C0C0C8"/>
      </a:accent2>
      <a:accent3>
        <a:srgbClr val="80234A"/>
      </a:accent3>
      <a:accent4>
        <a:srgbClr val="80234A"/>
      </a:accent4>
      <a:accent5>
        <a:srgbClr val="80234A"/>
      </a:accent5>
      <a:accent6>
        <a:srgbClr val="80234A"/>
      </a:accent6>
      <a:hlink>
        <a:srgbClr val="756A65"/>
      </a:hlink>
      <a:folHlink>
        <a:srgbClr val="80234A"/>
      </a:folHlink>
    </a:clrScheme>
    <a:fontScheme name="Personalizado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noProof="0" dirty="0" err="1" smtClean="0">
            <a:solidFill>
              <a:schemeClr val="tx2"/>
            </a:solidFill>
          </a:defRPr>
        </a:defPPr>
      </a:lstStyle>
    </a:txDef>
  </a:objectDefaults>
  <a:extraClrSchemeLst/>
  <a:extLst>
    <a:ext uri="{05A4C25C-085E-4340-85A3-A5531E510DB2}">
      <thm15:themeFamily xmlns:thm15="http://schemas.microsoft.com/office/thememl/2012/main" name="Template Conferénce  -  Read-Only" id="{0144F273-B0F9-4952-BDD1-E3DEBDC196A4}" vid="{F4785398-3944-4D92-A7C0-F8FA3D59AA75}"/>
    </a:ext>
  </a:extLst>
</a:theme>
</file>

<file path=ppt/theme/theme2.xml><?xml version="1.0" encoding="utf-8"?>
<a:theme xmlns:a="http://schemas.openxmlformats.org/drawingml/2006/main" name="TEAM SLIDES">
  <a:themeElements>
    <a:clrScheme name="Personalizado 1">
      <a:dk1>
        <a:srgbClr val="0A091B"/>
      </a:dk1>
      <a:lt1>
        <a:srgbClr val="F2F2F5"/>
      </a:lt1>
      <a:dk2>
        <a:srgbClr val="756A65"/>
      </a:dk2>
      <a:lt2>
        <a:srgbClr val="FFFFFF"/>
      </a:lt2>
      <a:accent1>
        <a:srgbClr val="80234A"/>
      </a:accent1>
      <a:accent2>
        <a:srgbClr val="C0C0C8"/>
      </a:accent2>
      <a:accent3>
        <a:srgbClr val="80234A"/>
      </a:accent3>
      <a:accent4>
        <a:srgbClr val="80234A"/>
      </a:accent4>
      <a:accent5>
        <a:srgbClr val="80234A"/>
      </a:accent5>
      <a:accent6>
        <a:srgbClr val="80234A"/>
      </a:accent6>
      <a:hlink>
        <a:srgbClr val="756A65"/>
      </a:hlink>
      <a:folHlink>
        <a:srgbClr val="80234A"/>
      </a:folHlink>
    </a:clrScheme>
    <a:fontScheme name="Personalizado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Template Conferénce  -  Read-Only" id="{0144F273-B0F9-4952-BDD1-E3DEBDC196A4}" vid="{7279FB24-6580-42C8-8486-797FE1477284}"/>
    </a:ext>
  </a:extLst>
</a:theme>
</file>

<file path=ppt/theme/theme3.xml><?xml version="1.0" encoding="utf-8"?>
<a:theme xmlns:a="http://schemas.openxmlformats.org/drawingml/2006/main" name="SLIDES WITH IMAGES">
  <a:themeElements>
    <a:clrScheme name="Personalizado 1">
      <a:dk1>
        <a:srgbClr val="0A091B"/>
      </a:dk1>
      <a:lt1>
        <a:srgbClr val="F2F2F5"/>
      </a:lt1>
      <a:dk2>
        <a:srgbClr val="756A65"/>
      </a:dk2>
      <a:lt2>
        <a:srgbClr val="FFFFFF"/>
      </a:lt2>
      <a:accent1>
        <a:srgbClr val="80234A"/>
      </a:accent1>
      <a:accent2>
        <a:srgbClr val="C0C0C8"/>
      </a:accent2>
      <a:accent3>
        <a:srgbClr val="80234A"/>
      </a:accent3>
      <a:accent4>
        <a:srgbClr val="80234A"/>
      </a:accent4>
      <a:accent5>
        <a:srgbClr val="80234A"/>
      </a:accent5>
      <a:accent6>
        <a:srgbClr val="80234A"/>
      </a:accent6>
      <a:hlink>
        <a:srgbClr val="756A65"/>
      </a:hlink>
      <a:folHlink>
        <a:srgbClr val="80234A"/>
      </a:folHlink>
    </a:clrScheme>
    <a:fontScheme name="Personalizado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Template Conferénce  -  Read-Only" id="{0144F273-B0F9-4952-BDD1-E3DEBDC196A4}" vid="{1A5A93D4-0320-43AA-94F0-C8049B3788EA}"/>
    </a:ext>
  </a:extLst>
</a:theme>
</file>

<file path=ppt/theme/theme4.xml><?xml version="1.0" encoding="utf-8"?>
<a:theme xmlns:a="http://schemas.openxmlformats.org/drawingml/2006/main" name="PORTFOLIO">
  <a:themeElements>
    <a:clrScheme name="Personalizado 1">
      <a:dk1>
        <a:srgbClr val="0A091B"/>
      </a:dk1>
      <a:lt1>
        <a:srgbClr val="F2F2F5"/>
      </a:lt1>
      <a:dk2>
        <a:srgbClr val="756A65"/>
      </a:dk2>
      <a:lt2>
        <a:srgbClr val="FFFFFF"/>
      </a:lt2>
      <a:accent1>
        <a:srgbClr val="80234A"/>
      </a:accent1>
      <a:accent2>
        <a:srgbClr val="C0C0C8"/>
      </a:accent2>
      <a:accent3>
        <a:srgbClr val="80234A"/>
      </a:accent3>
      <a:accent4>
        <a:srgbClr val="80234A"/>
      </a:accent4>
      <a:accent5>
        <a:srgbClr val="80234A"/>
      </a:accent5>
      <a:accent6>
        <a:srgbClr val="80234A"/>
      </a:accent6>
      <a:hlink>
        <a:srgbClr val="756A65"/>
      </a:hlink>
      <a:folHlink>
        <a:srgbClr val="80234A"/>
      </a:folHlink>
    </a:clrScheme>
    <a:fontScheme name="Personalizado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Template Conferénce  -  Read-Only" id="{0144F273-B0F9-4952-BDD1-E3DEBDC196A4}" vid="{587C3546-9764-4DD2-945D-19DAA59523D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7f85df-aee3-4c3e-9cf1-71b27908afeb">
      <Terms xmlns="http://schemas.microsoft.com/office/infopath/2007/PartnerControls"/>
    </lcf76f155ced4ddcb4097134ff3c332f>
    <TaxCatchAll xmlns="64f7a538-4826-4415-9d78-049975e19c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71F4F12889724FB635163C12F4993F" ma:contentTypeVersion="13" ma:contentTypeDescription="Create a new document." ma:contentTypeScope="" ma:versionID="57f593587090d4818e6b168c2feb723d">
  <xsd:schema xmlns:xsd="http://www.w3.org/2001/XMLSchema" xmlns:xs="http://www.w3.org/2001/XMLSchema" xmlns:p="http://schemas.microsoft.com/office/2006/metadata/properties" xmlns:ns2="3f7f85df-aee3-4c3e-9cf1-71b27908afeb" xmlns:ns3="64f7a538-4826-4415-9d78-049975e19cb1" targetNamespace="http://schemas.microsoft.com/office/2006/metadata/properties" ma:root="true" ma:fieldsID="f1dbdf24002bcd979de5b313196addff" ns2:_="" ns3:_="">
    <xsd:import namespace="3f7f85df-aee3-4c3e-9cf1-71b27908afeb"/>
    <xsd:import namespace="64f7a538-4826-4415-9d78-049975e19c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f85df-aee3-4c3e-9cf1-71b27908a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559228-4932-4608-895c-c37c2d80ab8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7a538-4826-4415-9d78-049975e19c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8a69eb0-fe96-45e3-9aaf-35848a8da32a}" ma:internalName="TaxCatchAll" ma:showField="CatchAllData" ma:web="64f7a538-4826-4415-9d78-049975e19c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8714EA-8825-49FB-9BB7-53CE05F4EE30}">
  <ds:schemaRefs>
    <ds:schemaRef ds:uri="http://www.w3.org/XML/1998/namespace"/>
    <ds:schemaRef ds:uri="http://purl.org/dc/dcmitype/"/>
    <ds:schemaRef ds:uri="3f7f85df-aee3-4c3e-9cf1-71b27908afeb"/>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64f7a538-4826-4415-9d78-049975e19cb1"/>
    <ds:schemaRef ds:uri="http://purl.org/dc/terms/"/>
  </ds:schemaRefs>
</ds:datastoreItem>
</file>

<file path=customXml/itemProps2.xml><?xml version="1.0" encoding="utf-8"?>
<ds:datastoreItem xmlns:ds="http://schemas.openxmlformats.org/officeDocument/2006/customXml" ds:itemID="{6E981BD4-300D-4010-9066-7A4D9BDF1D3F}">
  <ds:schemaRefs>
    <ds:schemaRef ds:uri="3f7f85df-aee3-4c3e-9cf1-71b27908afeb"/>
    <ds:schemaRef ds:uri="64f7a538-4826-4415-9d78-049975e19c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B620E9-A863-4F27-BD0D-1DDBFE4D4E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OFR24022 - SPF SS - Webinaire FR 10.09.2024_v0.2</Template>
  <TotalTime>0</TotalTime>
  <Words>1717</Words>
  <Application>Microsoft Office PowerPoint</Application>
  <PresentationFormat>Format A4 (210 x 297 mm)</PresentationFormat>
  <Paragraphs>152</Paragraphs>
  <Slides>15</Slides>
  <Notes>4</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15</vt:i4>
      </vt:variant>
    </vt:vector>
  </HeadingPairs>
  <TitlesOfParts>
    <vt:vector size="26" baseType="lpstr">
      <vt:lpstr>Aptos</vt:lpstr>
      <vt:lpstr>Arial</vt:lpstr>
      <vt:lpstr>Calibri</vt:lpstr>
      <vt:lpstr>Calibri Light</vt:lpstr>
      <vt:lpstr>Lato Semibold</vt:lpstr>
      <vt:lpstr>Tahoma</vt:lpstr>
      <vt:lpstr>Wingdings</vt:lpstr>
      <vt:lpstr>GENARAL LAYOUTS</vt:lpstr>
      <vt:lpstr>TEAM SLIDES</vt:lpstr>
      <vt:lpstr>SLIDES WITH IMAGES</vt:lpstr>
      <vt:lpstr>PORTFOLIO</vt:lpstr>
      <vt:lpstr>Présentation PowerPoint</vt:lpstr>
      <vt:lpstr>Objectifs de la séance d’aujourd’hui</vt:lpstr>
      <vt:lpstr>Objectifs du projet</vt:lpstr>
      <vt:lpstr>Objectifs de l’enquête</vt:lpstr>
      <vt:lpstr>Pourquoi vous ?</vt:lpstr>
      <vt:lpstr>Critères pour l’enquête</vt:lpstr>
      <vt:lpstr>Comment utiliser l’enquête?</vt:lpstr>
      <vt:lpstr>Comment utiliser l’enquête?</vt:lpstr>
      <vt:lpstr>La disponibilité de l’enquête</vt:lpstr>
      <vt:lpstr>Modalités de diffusion</vt:lpstr>
      <vt:lpstr>Personnes de contact</vt:lpstr>
      <vt:lpstr>Présentation PowerPoint</vt:lpstr>
      <vt:lpstr>Questions &amp; réponses</vt:lpstr>
      <vt:lpstr>Questions &amp; réponses</vt:lpstr>
      <vt:lpstr>Questions &amp; 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Syenave</dc:creator>
  <cp:lastModifiedBy>Bocken Véronique</cp:lastModifiedBy>
  <cp:revision>2</cp:revision>
  <dcterms:created xsi:type="dcterms:W3CDTF">2024-09-06T12:49:52Z</dcterms:created>
  <dcterms:modified xsi:type="dcterms:W3CDTF">2024-09-11T12:10:37Z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0x0101007171F4F12889724FB635163C12F4993F</vt:lpwstr>
  </property>
  <property fmtid="{D5CDD505-2E9C-101B-9397-08002B2CF9AE}" pid="3" name="Order">
    <vt:r8>16600</vt:r8>
  </property>
  <property fmtid="{D5CDD505-2E9C-101B-9397-08002B2CF9AE}" pid="4" name="MediaServiceImageTags">
    <vt:lpwstr/>
  </property>
</Properties>
</file>